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comments.xml" ContentType="application/vnd.openxmlformats-officedocument.wordprocessingml.comments+xml"/>
  <Override PartName="/word/commentsExtended.xml" ContentType="application/vnd.openxmlformats-officedocument.wordprocessingml.commentsExtended+xml"/>
  <Override PartName="/word/commentsIds.xml" ContentType="application/vnd.openxmlformats-officedocument.wordprocessingml.commentsIds+xml"/>
  <Override PartName="/word/commentsExtensible.xml" ContentType="application/vnd.openxmlformats-officedocument.wordprocessingml.commentsExtensible+xml"/>
  <Override PartName="/word/header1.xml" ContentType="application/vnd.openxmlformats-officedocument.wordprocessingml.header+xml"/>
  <Override PartName="/word/footer1.xml" ContentType="application/vnd.openxmlformats-officedocument.wordprocessingml.footer+xml"/>
  <Override PartName="/word/header2.xml" ContentType="application/vnd.openxmlformats-officedocument.wordprocessingml.header+xml"/>
  <Override PartName="/word/footer2.xml" ContentType="application/vnd.openxmlformats-officedocument.wordprocessingml.footer+xml"/>
  <Override PartName="/word/fontTable.xml" ContentType="application/vnd.openxmlformats-officedocument.wordprocessingml.fontTable+xml"/>
  <Override PartName="/word/people.xml" ContentType="application/vnd.openxmlformats-officedocument.wordprocessingml.peop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78A28D22" w14:textId="77777777" w:rsidR="00CD64CC" w:rsidRPr="00AD3498" w:rsidRDefault="234A2D0E" w:rsidP="234A2D0E">
      <w:pPr>
        <w:rPr>
          <w:rFonts w:ascii="AvantGarde halb fett" w:hAnsi="AvantGarde halb fett"/>
          <w:sz w:val="48"/>
          <w:szCs w:val="48"/>
        </w:rPr>
      </w:pPr>
      <w:r w:rsidRPr="234A2D0E">
        <w:rPr>
          <w:rFonts w:cs="Arial"/>
          <w:b/>
          <w:bCs/>
          <w:sz w:val="48"/>
          <w:szCs w:val="48"/>
        </w:rPr>
        <w:t>Bewerbungsbogen</w:t>
      </w:r>
    </w:p>
    <w:p w14:paraId="0F0D3B01" w14:textId="5269EC77" w:rsidR="00CD64CC" w:rsidRPr="00AD3498" w:rsidRDefault="234A2D0E" w:rsidP="234A2D0E">
      <w:pPr>
        <w:autoSpaceDE w:val="0"/>
        <w:autoSpaceDN w:val="0"/>
        <w:adjustRightInd w:val="0"/>
        <w:ind w:left="709" w:hanging="709"/>
        <w:rPr>
          <w:rFonts w:cs="Arial"/>
          <w:b/>
          <w:bCs/>
          <w:sz w:val="28"/>
          <w:szCs w:val="28"/>
        </w:rPr>
      </w:pPr>
      <w:r w:rsidRPr="234A2D0E">
        <w:rPr>
          <w:rFonts w:cs="Arial"/>
          <w:b/>
          <w:bCs/>
          <w:sz w:val="28"/>
          <w:szCs w:val="28"/>
        </w:rPr>
        <w:t>(Eigenerklärung zur Eignung)</w:t>
      </w:r>
    </w:p>
    <w:p w14:paraId="70244925" w14:textId="7858E03D" w:rsidR="00516BE6" w:rsidRPr="00AD3498" w:rsidRDefault="009542C9" w:rsidP="00CD64CC">
      <w:pPr>
        <w:pStyle w:val="BBLTitelzeile"/>
        <w:spacing w:before="60" w:after="60"/>
        <w:rPr>
          <w:rFonts w:ascii="Arial" w:hAnsi="Arial" w:cs="Arial"/>
          <w:b/>
          <w:sz w:val="28"/>
          <w:szCs w:val="28"/>
        </w:rPr>
      </w:pPr>
      <w:r w:rsidRPr="00AD3498">
        <w:rPr>
          <w:rFonts w:ascii="Arial" w:hAnsi="Arial" w:cs="Arial"/>
          <w:b/>
          <w:sz w:val="28"/>
          <w:szCs w:val="28"/>
        </w:rPr>
        <w:fldChar w:fldCharType="begin"/>
      </w:r>
      <w:r w:rsidR="00720CD4" w:rsidRPr="00AD3498">
        <w:rPr>
          <w:rFonts w:ascii="Arial" w:hAnsi="Arial" w:cs="Arial"/>
          <w:b/>
          <w:sz w:val="28"/>
          <w:szCs w:val="28"/>
        </w:rPr>
        <w:instrText xml:space="preserve"> INFO  Keywords  \* MERGEFORMAT </w:instrText>
      </w:r>
      <w:r w:rsidRPr="00AD3498">
        <w:rPr>
          <w:rFonts w:ascii="Arial" w:hAnsi="Arial" w:cs="Arial"/>
          <w:b/>
          <w:sz w:val="28"/>
          <w:szCs w:val="28"/>
        </w:rPr>
        <w:fldChar w:fldCharType="end"/>
      </w:r>
    </w:p>
    <w:p w14:paraId="54BC3270" w14:textId="67D986D3" w:rsidR="00FD223C" w:rsidRPr="00AD3498" w:rsidRDefault="234A2D0E" w:rsidP="234A2D0E">
      <w:pPr>
        <w:autoSpaceDE w:val="0"/>
        <w:autoSpaceDN w:val="0"/>
        <w:adjustRightInd w:val="0"/>
        <w:jc w:val="both"/>
        <w:rPr>
          <w:rFonts w:cs="Arial"/>
        </w:rPr>
      </w:pPr>
      <w:r w:rsidRPr="234A2D0E">
        <w:rPr>
          <w:rFonts w:cs="Arial"/>
        </w:rPr>
        <w:t xml:space="preserve">Zum Nachweis der technischen und beruflichen sowie der wirtschaftlichen und finanziellen Leistungsfähigkeit (Eignung) sind die unten genannten Erklärungen abzugeben. Der Nachweis erfolgt grundsätzlich in Form einer Eigenerklärung (siehe hierzu aber auch unten Ziffer II. zur Präqualifizierung). </w:t>
      </w:r>
    </w:p>
    <w:p w14:paraId="52E7CA34" w14:textId="77777777" w:rsidR="00FD223C" w:rsidRPr="00AD3498" w:rsidRDefault="00FD223C" w:rsidP="00FD223C">
      <w:pPr>
        <w:autoSpaceDE w:val="0"/>
        <w:autoSpaceDN w:val="0"/>
        <w:adjustRightInd w:val="0"/>
        <w:jc w:val="both"/>
        <w:rPr>
          <w:rFonts w:cs="Arial"/>
          <w:szCs w:val="20"/>
        </w:rPr>
      </w:pPr>
    </w:p>
    <w:p w14:paraId="0D2A553F" w14:textId="35293AFD" w:rsidR="00FD223C" w:rsidRPr="00AD3498" w:rsidRDefault="234A2D0E" w:rsidP="234A2D0E">
      <w:pPr>
        <w:autoSpaceDE w:val="0"/>
        <w:autoSpaceDN w:val="0"/>
        <w:adjustRightInd w:val="0"/>
        <w:jc w:val="both"/>
        <w:rPr>
          <w:rFonts w:cs="Arial"/>
        </w:rPr>
      </w:pPr>
      <w:r w:rsidRPr="234A2D0E">
        <w:rPr>
          <w:rFonts w:cs="Arial"/>
        </w:rPr>
        <w:t xml:space="preserve">Für den Fall </w:t>
      </w:r>
      <w:r w:rsidRPr="234A2D0E">
        <w:rPr>
          <w:rFonts w:cs="Arial"/>
          <w:b/>
          <w:bCs/>
        </w:rPr>
        <w:t>der Beteiligung als Bietergemeinschaft</w:t>
      </w:r>
      <w:r w:rsidRPr="234A2D0E">
        <w:rPr>
          <w:rFonts w:cs="Arial"/>
        </w:rPr>
        <w:t xml:space="preserve"> (vgl. Bewerbungsbedingungen,</w:t>
      </w:r>
      <w:r>
        <w:t xml:space="preserve"> Anhang C der Aufforderung zur Abgabe von Angeboten</w:t>
      </w:r>
      <w:r w:rsidRPr="234A2D0E">
        <w:rPr>
          <w:rFonts w:cs="Arial"/>
        </w:rPr>
        <w:t xml:space="preserve">) hat der Bieter bzw. der Vertreter der Bietergemeinschaft die geforderten Angaben für alle Beteiligten gemeinsam abzugeben. Dabei ist stets kenntlich zu machen, welche Eignungsanforderung von welchem Unternehmen erfüllt wird (ggf. auch in zusätzlich einzureichenden Nachweisen). </w:t>
      </w:r>
    </w:p>
    <w:p w14:paraId="3DB50FDF" w14:textId="77777777" w:rsidR="00FD223C" w:rsidRPr="00AD3498" w:rsidRDefault="00FD223C" w:rsidP="00FD223C">
      <w:pPr>
        <w:autoSpaceDE w:val="0"/>
        <w:autoSpaceDN w:val="0"/>
        <w:adjustRightInd w:val="0"/>
        <w:jc w:val="both"/>
        <w:rPr>
          <w:rFonts w:cs="Arial"/>
          <w:szCs w:val="20"/>
        </w:rPr>
      </w:pPr>
    </w:p>
    <w:p w14:paraId="21450CBA" w14:textId="474A9C89" w:rsidR="00FD223C" w:rsidRPr="00AD3498" w:rsidRDefault="234A2D0E" w:rsidP="234A2D0E">
      <w:pPr>
        <w:autoSpaceDE w:val="0"/>
        <w:autoSpaceDN w:val="0"/>
        <w:adjustRightInd w:val="0"/>
        <w:jc w:val="both"/>
        <w:rPr>
          <w:rFonts w:cs="Arial"/>
        </w:rPr>
      </w:pPr>
      <w:r w:rsidRPr="234A2D0E">
        <w:rPr>
          <w:rFonts w:cs="Arial"/>
        </w:rPr>
        <w:t>Tabellen sind nach Bedarf zu duplizieren (copy-and-paste) und das betreffende Unternehmen ist in der hierfür vorgesehenen Rubrik "Bieter/Bietergemeinschaftsmitglied/Drittunternehmen" eindeutig zu benennen.</w:t>
      </w:r>
      <w:r>
        <w:t xml:space="preserve"> </w:t>
      </w:r>
    </w:p>
    <w:p w14:paraId="41C2858D" w14:textId="77777777" w:rsidR="00FD223C" w:rsidRPr="00AD3498" w:rsidRDefault="00FD223C" w:rsidP="00FD223C">
      <w:pPr>
        <w:autoSpaceDE w:val="0"/>
        <w:autoSpaceDN w:val="0"/>
        <w:adjustRightInd w:val="0"/>
        <w:jc w:val="both"/>
        <w:rPr>
          <w:rFonts w:cs="Arial"/>
          <w:szCs w:val="20"/>
        </w:rPr>
      </w:pPr>
    </w:p>
    <w:p w14:paraId="755CD196" w14:textId="77777777" w:rsidR="00FD223C" w:rsidRDefault="234A2D0E" w:rsidP="005E4035">
      <w:pPr>
        <w:autoSpaceDE w:val="0"/>
        <w:autoSpaceDN w:val="0"/>
        <w:adjustRightInd w:val="0"/>
        <w:jc w:val="both"/>
      </w:pPr>
      <w:r>
        <w:t>Die Angaben müssen insgesamt schlüssig und nachvollziehbar erkennen lassen, dass der Bieter / die Bietergemeinschaft zur Erbringung der ausgeschriebenen Leistung in der Lage ist.</w:t>
      </w:r>
    </w:p>
    <w:p w14:paraId="018436FD" w14:textId="133E5CE5" w:rsidR="005A7921" w:rsidRDefault="005A7921" w:rsidP="005E4035">
      <w:pPr>
        <w:autoSpaceDE w:val="0"/>
        <w:autoSpaceDN w:val="0"/>
        <w:adjustRightInd w:val="0"/>
        <w:jc w:val="both"/>
      </w:pPr>
    </w:p>
    <w:p w14:paraId="6428FB52" w14:textId="3BE47E3D" w:rsidR="005A7921" w:rsidRPr="00AD3498" w:rsidRDefault="234A2D0E" w:rsidP="005E4035">
      <w:pPr>
        <w:autoSpaceDE w:val="0"/>
        <w:autoSpaceDN w:val="0"/>
        <w:adjustRightInd w:val="0"/>
        <w:jc w:val="both"/>
      </w:pPr>
      <w:r>
        <w:t>Sofern nachfolgend die Rede von "Bieter" ist, sind sowohl einzelne Unternehmen als auch Bietergemeinschaften gemeint. Dies gilt, soweit nicht ausdrücklich etwas anderes bestimmt ist.</w:t>
      </w:r>
    </w:p>
    <w:p w14:paraId="5FB27887" w14:textId="77777777" w:rsidR="00C37B29" w:rsidRPr="00C37B29" w:rsidRDefault="00C37B29" w:rsidP="00D8110C">
      <w:pPr>
        <w:spacing w:before="60" w:after="60"/>
        <w:rPr>
          <w:rFonts w:cs="Arial"/>
          <w:b/>
          <w:szCs w:val="20"/>
        </w:rPr>
      </w:pPr>
    </w:p>
    <w:p w14:paraId="3D4EB3B6" w14:textId="341FA718" w:rsidR="00DE1ADF" w:rsidRPr="00AD3498" w:rsidRDefault="234A2D0E" w:rsidP="00201C96">
      <w:pPr>
        <w:spacing w:before="60" w:after="60"/>
        <w:rPr>
          <w:rFonts w:cs="Arial"/>
          <w:szCs w:val="22"/>
        </w:rPr>
      </w:pPr>
      <w:r w:rsidRPr="234A2D0E">
        <w:rPr>
          <w:rFonts w:cs="Arial"/>
          <w:b/>
          <w:bCs/>
          <w:sz w:val="22"/>
          <w:szCs w:val="22"/>
        </w:rPr>
        <w:t>I. Angaben zum Bieter/zur Bietergemeinschaft/zum Drittunternehmen</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4A0" w:firstRow="1" w:lastRow="0" w:firstColumn="1" w:lastColumn="0" w:noHBand="0" w:noVBand="1"/>
      </w:tblPr>
      <w:tblGrid>
        <w:gridCol w:w="4253"/>
        <w:gridCol w:w="4870"/>
      </w:tblGrid>
      <w:tr w:rsidR="00AD3498" w:rsidRPr="00AD3498" w14:paraId="77794209" w14:textId="77777777" w:rsidTr="000B2663">
        <w:trPr>
          <w:trHeight w:val="941"/>
        </w:trPr>
        <w:tc>
          <w:tcPr>
            <w:tcW w:w="4253" w:type="dxa"/>
            <w:tcBorders>
              <w:top w:val="single" w:sz="4" w:space="0" w:color="auto"/>
              <w:left w:val="single" w:sz="4" w:space="0" w:color="auto"/>
              <w:bottom w:val="single" w:sz="4" w:space="0" w:color="auto"/>
              <w:right w:val="single" w:sz="4" w:space="0" w:color="auto"/>
            </w:tcBorders>
            <w:shd w:val="clear" w:color="auto" w:fill="D9D9D9" w:themeFill="background1" w:themeFillShade="D9"/>
            <w:vAlign w:val="center"/>
          </w:tcPr>
          <w:p w14:paraId="2317D939" w14:textId="64F5337A" w:rsidR="000B2663" w:rsidRDefault="234A2D0E" w:rsidP="000B2663">
            <w:pPr>
              <w:tabs>
                <w:tab w:val="left" w:pos="426"/>
              </w:tabs>
              <w:rPr>
                <w:rFonts w:cs="Arial"/>
              </w:rPr>
            </w:pPr>
            <w:r w:rsidRPr="234A2D0E">
              <w:rPr>
                <w:rFonts w:eastAsiaTheme="minorEastAsia" w:cs="Arial"/>
                <w:lang w:eastAsia="en-US" w:bidi="en-US"/>
              </w:rPr>
              <w:t xml:space="preserve">Vollständige Bezeichnung des </w:t>
            </w:r>
            <w:r w:rsidRPr="234A2D0E">
              <w:rPr>
                <w:rFonts w:cs="Arial"/>
              </w:rPr>
              <w:t>Bieters/Bieter</w:t>
            </w:r>
            <w:r w:rsidR="000B2663">
              <w:rPr>
                <w:rFonts w:cs="Arial"/>
              </w:rPr>
              <w:t>-</w:t>
            </w:r>
          </w:p>
          <w:p w14:paraId="6D0796A6" w14:textId="77777777" w:rsidR="000B2663" w:rsidRDefault="234A2D0E" w:rsidP="000B2663">
            <w:pPr>
              <w:tabs>
                <w:tab w:val="left" w:pos="426"/>
              </w:tabs>
              <w:rPr>
                <w:rFonts w:eastAsiaTheme="minorEastAsia" w:cs="Arial"/>
                <w:lang w:eastAsia="en-US" w:bidi="en-US"/>
              </w:rPr>
            </w:pPr>
            <w:r w:rsidRPr="234A2D0E">
              <w:rPr>
                <w:rFonts w:cs="Arial"/>
              </w:rPr>
              <w:t>gemeinschaftsmitglieds/Drittunternehmens*</w:t>
            </w:r>
            <w:r w:rsidRPr="234A2D0E">
              <w:rPr>
                <w:rFonts w:eastAsiaTheme="minorEastAsia" w:cs="Arial"/>
                <w:lang w:eastAsia="en-US" w:bidi="en-US"/>
              </w:rPr>
              <w:t xml:space="preserve"> </w:t>
            </w:r>
          </w:p>
          <w:p w14:paraId="13A036A3" w14:textId="590CF4D8" w:rsidR="00AF174C" w:rsidRPr="00AD3498" w:rsidRDefault="234A2D0E" w:rsidP="000B2663">
            <w:pPr>
              <w:tabs>
                <w:tab w:val="left" w:pos="426"/>
              </w:tabs>
              <w:rPr>
                <w:rFonts w:eastAsiaTheme="minorEastAsia" w:cs="Arial"/>
                <w:lang w:eastAsia="en-US" w:bidi="en-US"/>
              </w:rPr>
            </w:pPr>
            <w:r w:rsidRPr="234A2D0E">
              <w:rPr>
                <w:rFonts w:eastAsiaTheme="minorEastAsia" w:cs="Arial"/>
                <w:lang w:eastAsia="en-US" w:bidi="en-US"/>
              </w:rPr>
              <w:t>(ggf. Name der Bietergemeinschaft):</w:t>
            </w:r>
          </w:p>
        </w:tc>
        <w:tc>
          <w:tcPr>
            <w:tcW w:w="4870" w:type="dxa"/>
            <w:tcBorders>
              <w:top w:val="single" w:sz="4" w:space="0" w:color="auto"/>
              <w:left w:val="single" w:sz="4" w:space="0" w:color="auto"/>
              <w:bottom w:val="single" w:sz="4" w:space="0" w:color="auto"/>
              <w:right w:val="single" w:sz="4" w:space="0" w:color="auto"/>
            </w:tcBorders>
            <w:vAlign w:val="center"/>
          </w:tcPr>
          <w:p w14:paraId="045CCEE1" w14:textId="77777777" w:rsidR="00AF174C" w:rsidRPr="00AD3498" w:rsidRDefault="00AF174C" w:rsidP="00F079C2">
            <w:pPr>
              <w:tabs>
                <w:tab w:val="left" w:pos="426"/>
              </w:tabs>
              <w:jc w:val="both"/>
              <w:rPr>
                <w:rFonts w:eastAsiaTheme="minorEastAsia" w:cs="Arial"/>
                <w:szCs w:val="20"/>
                <w:lang w:eastAsia="en-US" w:bidi="en-US"/>
              </w:rPr>
            </w:pPr>
          </w:p>
        </w:tc>
      </w:tr>
      <w:tr w:rsidR="00AD3498" w:rsidRPr="00AD3498" w14:paraId="5F1DCBC7" w14:textId="77777777" w:rsidTr="000B2663">
        <w:trPr>
          <w:trHeight w:val="970"/>
        </w:trPr>
        <w:tc>
          <w:tcPr>
            <w:tcW w:w="4253" w:type="dxa"/>
            <w:tcBorders>
              <w:top w:val="single" w:sz="4" w:space="0" w:color="auto"/>
              <w:left w:val="single" w:sz="4" w:space="0" w:color="auto"/>
              <w:bottom w:val="single" w:sz="4" w:space="0" w:color="auto"/>
              <w:right w:val="single" w:sz="4" w:space="0" w:color="auto"/>
            </w:tcBorders>
            <w:shd w:val="clear" w:color="auto" w:fill="D9D9D9" w:themeFill="background1" w:themeFillShade="D9"/>
            <w:vAlign w:val="center"/>
          </w:tcPr>
          <w:p w14:paraId="01E74B3C" w14:textId="572B5AE9" w:rsidR="00AF174C" w:rsidRPr="00AD3498" w:rsidRDefault="234A2D0E" w:rsidP="000B2663">
            <w:pPr>
              <w:tabs>
                <w:tab w:val="left" w:pos="426"/>
              </w:tabs>
              <w:rPr>
                <w:rFonts w:eastAsiaTheme="minorEastAsia" w:cs="Arial"/>
                <w:lang w:eastAsia="en-US" w:bidi="en-US"/>
              </w:rPr>
            </w:pPr>
            <w:r w:rsidRPr="234A2D0E">
              <w:rPr>
                <w:rFonts w:eastAsiaTheme="minorEastAsia" w:cs="Arial"/>
                <w:lang w:eastAsia="en-US" w:bidi="en-US"/>
              </w:rPr>
              <w:t>Angaben zum Hauptsitz und ggf. zu weiteren Standorten/Niederlassungen:</w:t>
            </w:r>
          </w:p>
        </w:tc>
        <w:tc>
          <w:tcPr>
            <w:tcW w:w="4870" w:type="dxa"/>
            <w:tcBorders>
              <w:top w:val="single" w:sz="4" w:space="0" w:color="auto"/>
              <w:left w:val="single" w:sz="4" w:space="0" w:color="auto"/>
              <w:bottom w:val="single" w:sz="4" w:space="0" w:color="auto"/>
              <w:right w:val="single" w:sz="4" w:space="0" w:color="auto"/>
            </w:tcBorders>
            <w:vAlign w:val="center"/>
          </w:tcPr>
          <w:p w14:paraId="213DE8EF" w14:textId="77777777" w:rsidR="00AF174C" w:rsidRPr="00AD3498" w:rsidRDefault="00AF174C" w:rsidP="00F079C2">
            <w:pPr>
              <w:tabs>
                <w:tab w:val="left" w:pos="426"/>
              </w:tabs>
              <w:jc w:val="both"/>
              <w:rPr>
                <w:rFonts w:eastAsiaTheme="minorEastAsia" w:cs="Arial"/>
                <w:szCs w:val="20"/>
                <w:lang w:eastAsia="en-US" w:bidi="en-US"/>
              </w:rPr>
            </w:pPr>
          </w:p>
        </w:tc>
      </w:tr>
      <w:tr w:rsidR="000B2663" w:rsidRPr="00AD3498" w14:paraId="2657E377" w14:textId="77777777" w:rsidTr="000B2663">
        <w:trPr>
          <w:trHeight w:val="970"/>
        </w:trPr>
        <w:tc>
          <w:tcPr>
            <w:tcW w:w="4253" w:type="dxa"/>
            <w:tcBorders>
              <w:top w:val="single" w:sz="4" w:space="0" w:color="auto"/>
              <w:left w:val="single" w:sz="4" w:space="0" w:color="auto"/>
              <w:bottom w:val="single" w:sz="4" w:space="0" w:color="auto"/>
              <w:right w:val="single" w:sz="4" w:space="0" w:color="auto"/>
            </w:tcBorders>
            <w:shd w:val="clear" w:color="auto" w:fill="D9D9D9" w:themeFill="background1" w:themeFillShade="D9"/>
            <w:vAlign w:val="center"/>
          </w:tcPr>
          <w:p w14:paraId="094C0FFD" w14:textId="354B792F" w:rsidR="000B2663" w:rsidRPr="234A2D0E" w:rsidRDefault="000B2663" w:rsidP="000B2663">
            <w:pPr>
              <w:tabs>
                <w:tab w:val="left" w:pos="426"/>
              </w:tabs>
              <w:rPr>
                <w:rFonts w:eastAsiaTheme="minorEastAsia" w:cs="Arial"/>
                <w:lang w:eastAsia="en-US" w:bidi="en-US"/>
              </w:rPr>
            </w:pPr>
            <w:r>
              <w:rPr>
                <w:rFonts w:eastAsiaTheme="minorEastAsia" w:cs="Arial"/>
                <w:lang w:eastAsia="en-US" w:bidi="en-US"/>
              </w:rPr>
              <w:t>Gründungsdatum:</w:t>
            </w:r>
          </w:p>
        </w:tc>
        <w:tc>
          <w:tcPr>
            <w:tcW w:w="4870" w:type="dxa"/>
            <w:tcBorders>
              <w:top w:val="single" w:sz="4" w:space="0" w:color="auto"/>
              <w:left w:val="single" w:sz="4" w:space="0" w:color="auto"/>
              <w:bottom w:val="single" w:sz="4" w:space="0" w:color="auto"/>
              <w:right w:val="single" w:sz="4" w:space="0" w:color="auto"/>
            </w:tcBorders>
            <w:vAlign w:val="center"/>
          </w:tcPr>
          <w:p w14:paraId="460E1C13" w14:textId="77777777" w:rsidR="000B2663" w:rsidRPr="00AD3498" w:rsidRDefault="000B2663" w:rsidP="000F77D5">
            <w:pPr>
              <w:tabs>
                <w:tab w:val="left" w:pos="426"/>
              </w:tabs>
              <w:jc w:val="both"/>
              <w:rPr>
                <w:rFonts w:eastAsiaTheme="minorEastAsia" w:cs="Arial"/>
                <w:szCs w:val="20"/>
                <w:lang w:eastAsia="en-US" w:bidi="en-US"/>
              </w:rPr>
            </w:pPr>
          </w:p>
        </w:tc>
      </w:tr>
    </w:tbl>
    <w:p w14:paraId="4444D073" w14:textId="064EE993" w:rsidR="00FD223C" w:rsidRPr="00AD3498" w:rsidRDefault="234A2D0E" w:rsidP="00FD223C">
      <w:pPr>
        <w:pStyle w:val="Funotentext"/>
      </w:pPr>
      <w:r w:rsidRPr="234A2D0E">
        <w:rPr>
          <w:sz w:val="18"/>
          <w:szCs w:val="18"/>
        </w:rPr>
        <w:t xml:space="preserve">* </w:t>
      </w:r>
      <w:r w:rsidRPr="234A2D0E">
        <w:rPr>
          <w:sz w:val="16"/>
          <w:szCs w:val="16"/>
        </w:rPr>
        <w:t xml:space="preserve">Die Vorlage ist im Fall der Bildung einer Bietergemeinschaft bzw. bei der Einbindung von Drittunternehmen selbständig zu vervielfältigen. </w:t>
      </w:r>
    </w:p>
    <w:p w14:paraId="3C769C28" w14:textId="22750EE1" w:rsidR="00FD223C" w:rsidRDefault="00FD223C">
      <w:pPr>
        <w:rPr>
          <w:rFonts w:cs="Arial"/>
          <w:b/>
          <w:sz w:val="22"/>
          <w:szCs w:val="22"/>
        </w:rPr>
      </w:pPr>
    </w:p>
    <w:p w14:paraId="457EFEF0" w14:textId="15F48292" w:rsidR="004A50C4" w:rsidRDefault="234A2D0E" w:rsidP="234A2D0E">
      <w:pPr>
        <w:spacing w:before="60" w:after="60"/>
        <w:rPr>
          <w:rFonts w:cs="Arial"/>
          <w:b/>
          <w:bCs/>
          <w:sz w:val="22"/>
          <w:szCs w:val="22"/>
        </w:rPr>
      </w:pPr>
      <w:r w:rsidRPr="234A2D0E">
        <w:rPr>
          <w:rFonts w:cs="Arial"/>
          <w:b/>
          <w:bCs/>
          <w:sz w:val="22"/>
          <w:szCs w:val="22"/>
        </w:rPr>
        <w:t>II. Präqualifizierung</w:t>
      </w:r>
    </w:p>
    <w:p w14:paraId="29E0B826" w14:textId="55905AC8" w:rsidR="00C12461" w:rsidRDefault="234A2D0E" w:rsidP="004A50C4">
      <w:pPr>
        <w:spacing w:before="60" w:after="60"/>
        <w:jc w:val="both"/>
      </w:pPr>
      <w:r>
        <w:t>Der Nachweis der Eignung kann auch mit der von der TK direkt abrufbaren Eintragung in die allgemein zugängliche Liste des Vereins für die Präqualifikation von Bauunternehmen e.V. (Präqualifikationsverzeichnis) erfolgen. Zu den Referenzanforderungen siehe unten Ziffer V.</w:t>
      </w:r>
    </w:p>
    <w:p w14:paraId="34071A83" w14:textId="319B322D" w:rsidR="004A50C4" w:rsidRPr="004A50C4" w:rsidRDefault="234A2D0E" w:rsidP="004A50C4">
      <w:pPr>
        <w:spacing w:before="60" w:after="60"/>
        <w:jc w:val="both"/>
      </w:pPr>
      <w:r>
        <w:t>Bei Bietergemeinschaften ist darzustellen, für welches Mitglied die Registriernummer gilt.</w:t>
      </w:r>
    </w:p>
    <w:p w14:paraId="6628A2E0" w14:textId="77777777" w:rsidR="004A50C4" w:rsidRDefault="004A50C4" w:rsidP="004A50C4">
      <w:pPr>
        <w:rPr>
          <w:sz w:val="16"/>
          <w:szCs w:val="16"/>
        </w:rPr>
      </w:pPr>
    </w:p>
    <w:tbl>
      <w:tblPr>
        <w:tblStyle w:val="Tabellenraster"/>
        <w:tblW w:w="5003" w:type="pct"/>
        <w:tblBorders>
          <w:top w:val="single" w:sz="4" w:space="0" w:color="ACACAC"/>
          <w:left w:val="single" w:sz="4" w:space="0" w:color="ACACAC"/>
          <w:bottom w:val="single" w:sz="4" w:space="0" w:color="ACACAC"/>
          <w:right w:val="single" w:sz="4" w:space="0" w:color="ACACAC"/>
          <w:insideH w:val="single" w:sz="4" w:space="0" w:color="ACACAC"/>
          <w:insideV w:val="single" w:sz="4" w:space="0" w:color="ACACAC"/>
        </w:tblBorders>
        <w:shd w:val="clear" w:color="auto" w:fill="FFFFFF" w:themeFill="background1"/>
        <w:tblLook w:val="04A0" w:firstRow="1" w:lastRow="0" w:firstColumn="1" w:lastColumn="0" w:noHBand="0" w:noVBand="1"/>
      </w:tblPr>
      <w:tblGrid>
        <w:gridCol w:w="2419"/>
        <w:gridCol w:w="6704"/>
      </w:tblGrid>
      <w:tr w:rsidR="004A50C4" w:rsidRPr="00EB2062" w14:paraId="0175B45E" w14:textId="77777777" w:rsidTr="234A2D0E">
        <w:tc>
          <w:tcPr>
            <w:tcW w:w="1326" w:type="pct"/>
            <w:shd w:val="clear" w:color="auto" w:fill="FFFFFF" w:themeFill="background1"/>
            <w:vAlign w:val="center"/>
          </w:tcPr>
          <w:p w14:paraId="3FFD56D3" w14:textId="77777777" w:rsidR="004A50C4" w:rsidRPr="00AC77A1" w:rsidRDefault="234A2D0E" w:rsidP="00AC0A3B">
            <w:pPr>
              <w:pStyle w:val="TextTabelle8"/>
            </w:pPr>
            <w:r>
              <w:t>Präqualifiziert vom Verein für die Präqualifizierung von Bauunternehmen e.V.</w:t>
            </w:r>
          </w:p>
        </w:tc>
        <w:tc>
          <w:tcPr>
            <w:tcW w:w="3674" w:type="pct"/>
            <w:shd w:val="clear" w:color="auto" w:fill="D9D9D9" w:themeFill="background1" w:themeFillShade="D9"/>
            <w:vAlign w:val="center"/>
          </w:tcPr>
          <w:p w14:paraId="74F8A242" w14:textId="77777777" w:rsidR="004A50C4" w:rsidRPr="00EB2062" w:rsidRDefault="234A2D0E" w:rsidP="00AC0A3B">
            <w:pPr>
              <w:pStyle w:val="TextTabelle8"/>
            </w:pPr>
            <w:r>
              <w:t>Registriernummer:</w:t>
            </w:r>
          </w:p>
        </w:tc>
      </w:tr>
    </w:tbl>
    <w:p w14:paraId="46E584BB" w14:textId="4D47E1DF" w:rsidR="007210A3" w:rsidRPr="00AD3498" w:rsidRDefault="007210A3" w:rsidP="00C61429">
      <w:pPr>
        <w:spacing w:before="60" w:after="60"/>
        <w:jc w:val="both"/>
      </w:pPr>
    </w:p>
    <w:p w14:paraId="3284B702" w14:textId="50D39A72" w:rsidR="00304D81" w:rsidRPr="00AD3498" w:rsidRDefault="234A2D0E" w:rsidP="234A2D0E">
      <w:pPr>
        <w:spacing w:before="120" w:after="120"/>
        <w:rPr>
          <w:rFonts w:cs="Arial"/>
          <w:b/>
          <w:bCs/>
          <w:sz w:val="22"/>
          <w:szCs w:val="22"/>
        </w:rPr>
      </w:pPr>
      <w:r w:rsidRPr="234A2D0E">
        <w:rPr>
          <w:rFonts w:cs="Arial"/>
          <w:b/>
          <w:bCs/>
          <w:sz w:val="22"/>
          <w:szCs w:val="22"/>
        </w:rPr>
        <w:t xml:space="preserve">III. Wirtschaftliche und finanzielle Leistungsfähigkeit </w:t>
      </w:r>
    </w:p>
    <w:p w14:paraId="347FFB52" w14:textId="785484FF" w:rsidR="00BE20F4" w:rsidRPr="00AD3498" w:rsidRDefault="009C41F8" w:rsidP="234A2D0E">
      <w:pPr>
        <w:spacing w:before="120" w:after="120"/>
        <w:rPr>
          <w:rFonts w:cs="Arial"/>
          <w:b/>
          <w:bCs/>
        </w:rPr>
      </w:pPr>
      <w:r w:rsidRPr="234A2D0E">
        <w:rPr>
          <w:rFonts w:cs="Arial"/>
          <w:b/>
          <w:bCs/>
          <w:spacing w:val="-2"/>
        </w:rPr>
        <w:t xml:space="preserve">1. </w:t>
      </w:r>
      <w:r w:rsidR="00BE20F4" w:rsidRPr="234A2D0E">
        <w:rPr>
          <w:rFonts w:cs="Arial"/>
          <w:b/>
          <w:bCs/>
          <w:spacing w:val="-2"/>
        </w:rPr>
        <w:t xml:space="preserve">Umsätze des </w:t>
      </w:r>
      <w:r w:rsidR="000B7F71" w:rsidRPr="234A2D0E">
        <w:rPr>
          <w:rFonts w:cs="Arial"/>
          <w:b/>
          <w:bCs/>
          <w:spacing w:val="-2"/>
        </w:rPr>
        <w:t>Bieters</w:t>
      </w:r>
      <w:r w:rsidR="00BE20F4" w:rsidRPr="234A2D0E">
        <w:rPr>
          <w:rFonts w:cs="Arial"/>
          <w:b/>
          <w:bCs/>
          <w:spacing w:val="-2"/>
        </w:rPr>
        <w:t xml:space="preserve"> in den letzten </w:t>
      </w:r>
      <w:r w:rsidR="005A34AC" w:rsidRPr="234A2D0E">
        <w:rPr>
          <w:rFonts w:cs="Arial"/>
          <w:b/>
          <w:bCs/>
          <w:spacing w:val="-2"/>
        </w:rPr>
        <w:t xml:space="preserve">drei </w:t>
      </w:r>
      <w:r w:rsidR="00BE20F4" w:rsidRPr="234A2D0E">
        <w:rPr>
          <w:rFonts w:cs="Arial"/>
          <w:b/>
          <w:bCs/>
          <w:spacing w:val="-2"/>
        </w:rPr>
        <w:t xml:space="preserve">abgeschlossenen Geschäftsjahren </w:t>
      </w:r>
    </w:p>
    <w:p w14:paraId="4EE984D2" w14:textId="318D93F7" w:rsidR="002A45DA" w:rsidRPr="00DE4D54" w:rsidRDefault="234A2D0E" w:rsidP="234A2D0E">
      <w:pPr>
        <w:spacing w:before="60" w:after="60"/>
        <w:rPr>
          <w:rFonts w:cs="Arial"/>
        </w:rPr>
      </w:pPr>
      <w:r w:rsidRPr="234A2D0E">
        <w:rPr>
          <w:rFonts w:cs="Arial"/>
        </w:rPr>
        <w:t xml:space="preserve">Zum Nachweis der wirtschaftlichen und finanziellen Leistungsfähigkeit </w:t>
      </w:r>
      <w:r>
        <w:t>ist eine Eigenerklärung über die Gesamtumsätze der letzten drei abgeschlossenen Geschäftsjahre abzugeben:</w:t>
      </w:r>
    </w:p>
    <w:p w14:paraId="2B4D5299" w14:textId="6BD05008" w:rsidR="008F1767" w:rsidRPr="008F1767" w:rsidRDefault="008F1767" w:rsidP="004A50C4"/>
    <w:tbl>
      <w:tblPr>
        <w:tblStyle w:val="Tabellenraster"/>
        <w:tblW w:w="5130" w:type="pct"/>
        <w:tblInd w:w="20" w:type="dxa"/>
        <w:tblBorders>
          <w:top w:val="single" w:sz="4" w:space="0" w:color="ACACAC"/>
          <w:left w:val="single" w:sz="4" w:space="0" w:color="ACACAC"/>
          <w:bottom w:val="single" w:sz="4" w:space="0" w:color="ACACAC"/>
          <w:right w:val="single" w:sz="4" w:space="0" w:color="ACACAC"/>
          <w:insideH w:val="single" w:sz="4" w:space="0" w:color="ACACAC"/>
          <w:insideV w:val="single" w:sz="4" w:space="0" w:color="ACACAC"/>
        </w:tblBorders>
        <w:tblLook w:val="04A0" w:firstRow="1" w:lastRow="0" w:firstColumn="1" w:lastColumn="0" w:noHBand="0" w:noVBand="1"/>
      </w:tblPr>
      <w:tblGrid>
        <w:gridCol w:w="3095"/>
        <w:gridCol w:w="6260"/>
      </w:tblGrid>
      <w:tr w:rsidR="007C3D92" w:rsidRPr="00AD3498" w14:paraId="30176133" w14:textId="4BFE05A8" w:rsidTr="234A2D0E">
        <w:trPr>
          <w:trHeight w:val="522"/>
        </w:trPr>
        <w:tc>
          <w:tcPr>
            <w:tcW w:w="1654" w:type="pct"/>
            <w:shd w:val="clear" w:color="auto" w:fill="D9D9D9" w:themeFill="background1" w:themeFillShade="D9"/>
            <w:vAlign w:val="center"/>
          </w:tcPr>
          <w:p w14:paraId="200967F7" w14:textId="28255F47" w:rsidR="007C3D92" w:rsidRPr="00AD3498" w:rsidRDefault="234A2D0E" w:rsidP="234A2D0E">
            <w:pPr>
              <w:pStyle w:val="Einrckung1"/>
              <w:spacing w:before="60" w:after="60" w:line="240" w:lineRule="auto"/>
              <w:ind w:left="0" w:firstLine="0"/>
              <w:rPr>
                <w:color w:val="auto"/>
                <w:sz w:val="20"/>
                <w:szCs w:val="20"/>
              </w:rPr>
            </w:pPr>
            <w:r w:rsidRPr="234A2D0E">
              <w:rPr>
                <w:color w:val="auto"/>
                <w:sz w:val="20"/>
                <w:szCs w:val="20"/>
              </w:rPr>
              <w:t>Name des Bieters</w:t>
            </w:r>
            <w:r w:rsidR="005B5B07">
              <w:rPr>
                <w:color w:val="auto"/>
                <w:sz w:val="20"/>
                <w:szCs w:val="20"/>
              </w:rPr>
              <w:t xml:space="preserve"> </w:t>
            </w:r>
            <w:r w:rsidRPr="234A2D0E">
              <w:rPr>
                <w:color w:val="auto"/>
                <w:sz w:val="20"/>
                <w:szCs w:val="20"/>
              </w:rPr>
              <w:t>/ Bietergemeinschaftsmitglieds</w:t>
            </w:r>
            <w:r w:rsidR="005B5B07">
              <w:rPr>
                <w:color w:val="auto"/>
                <w:sz w:val="20"/>
                <w:szCs w:val="20"/>
              </w:rPr>
              <w:t xml:space="preserve"> </w:t>
            </w:r>
            <w:r w:rsidRPr="234A2D0E">
              <w:rPr>
                <w:color w:val="auto"/>
                <w:sz w:val="20"/>
                <w:szCs w:val="20"/>
              </w:rPr>
              <w:t>/</w:t>
            </w:r>
            <w:r w:rsidR="005B5B07">
              <w:rPr>
                <w:color w:val="auto"/>
                <w:sz w:val="20"/>
                <w:szCs w:val="20"/>
              </w:rPr>
              <w:t xml:space="preserve"> </w:t>
            </w:r>
            <w:r w:rsidRPr="234A2D0E">
              <w:rPr>
                <w:color w:val="auto"/>
                <w:sz w:val="20"/>
                <w:szCs w:val="20"/>
              </w:rPr>
              <w:t>Drittunternehmens</w:t>
            </w:r>
            <w:r w:rsidRPr="234A2D0E">
              <w:rPr>
                <w:rFonts w:cs="Arial"/>
                <w:color w:val="auto"/>
                <w:sz w:val="20"/>
                <w:szCs w:val="20"/>
              </w:rPr>
              <w:t>*</w:t>
            </w:r>
            <w:r w:rsidRPr="234A2D0E">
              <w:rPr>
                <w:color w:val="auto"/>
                <w:sz w:val="20"/>
                <w:szCs w:val="20"/>
              </w:rPr>
              <w:t>:</w:t>
            </w:r>
          </w:p>
        </w:tc>
        <w:tc>
          <w:tcPr>
            <w:tcW w:w="3346" w:type="pct"/>
            <w:shd w:val="clear" w:color="auto" w:fill="D9D9D9" w:themeFill="background1" w:themeFillShade="D9"/>
            <w:vAlign w:val="center"/>
          </w:tcPr>
          <w:p w14:paraId="1527BA00" w14:textId="540183F6" w:rsidR="007C3D92" w:rsidRPr="00AD3498" w:rsidRDefault="007C3D92" w:rsidP="00DC5415">
            <w:pPr>
              <w:pStyle w:val="Einrckung1"/>
              <w:spacing w:before="60" w:after="60" w:line="240" w:lineRule="auto"/>
              <w:ind w:left="0" w:firstLine="0"/>
              <w:rPr>
                <w:rFonts w:cs="Arial"/>
                <w:color w:val="auto"/>
                <w:sz w:val="20"/>
                <w:szCs w:val="20"/>
              </w:rPr>
            </w:pPr>
          </w:p>
        </w:tc>
      </w:tr>
      <w:tr w:rsidR="00C12461" w:rsidRPr="00923F03" w14:paraId="06AA3D81" w14:textId="77777777" w:rsidTr="234A2D0E">
        <w:tc>
          <w:tcPr>
            <w:tcW w:w="1654" w:type="pct"/>
            <w:shd w:val="clear" w:color="auto" w:fill="D9D9D9" w:themeFill="background1" w:themeFillShade="D9"/>
            <w:vAlign w:val="center"/>
          </w:tcPr>
          <w:p w14:paraId="7FDF01F0" w14:textId="77777777" w:rsidR="00C12461" w:rsidRPr="00834EDE" w:rsidRDefault="234A2D0E" w:rsidP="234A2D0E">
            <w:pPr>
              <w:pStyle w:val="Einrckung1"/>
              <w:spacing w:before="60" w:after="60" w:line="240" w:lineRule="auto"/>
              <w:ind w:left="0" w:firstLine="0"/>
              <w:rPr>
                <w:rFonts w:cs="Arial"/>
                <w:color w:val="000000" w:themeColor="text1"/>
                <w:sz w:val="20"/>
                <w:szCs w:val="20"/>
              </w:rPr>
            </w:pPr>
            <w:r w:rsidRPr="234A2D0E">
              <w:rPr>
                <w:rFonts w:cs="Arial"/>
                <w:color w:val="000000" w:themeColor="text1"/>
                <w:sz w:val="20"/>
                <w:szCs w:val="20"/>
              </w:rPr>
              <w:t>Geschäftsjahr</w:t>
            </w:r>
          </w:p>
        </w:tc>
        <w:tc>
          <w:tcPr>
            <w:tcW w:w="3346" w:type="pct"/>
            <w:shd w:val="clear" w:color="auto" w:fill="D9D9D9" w:themeFill="background1" w:themeFillShade="D9"/>
            <w:vAlign w:val="center"/>
          </w:tcPr>
          <w:p w14:paraId="06B2711E" w14:textId="5C43720B" w:rsidR="00C12461" w:rsidRPr="008838A6" w:rsidRDefault="234A2D0E" w:rsidP="234A2D0E">
            <w:pPr>
              <w:pStyle w:val="Einrckung1"/>
              <w:spacing w:before="60" w:after="60" w:line="240" w:lineRule="auto"/>
              <w:ind w:left="0" w:firstLine="0"/>
              <w:rPr>
                <w:rFonts w:cs="Arial"/>
                <w:color w:val="000000" w:themeColor="text1"/>
                <w:sz w:val="16"/>
                <w:szCs w:val="16"/>
              </w:rPr>
            </w:pPr>
            <w:r w:rsidRPr="234A2D0E">
              <w:rPr>
                <w:rFonts w:cs="Arial"/>
                <w:color w:val="000000" w:themeColor="text1"/>
                <w:sz w:val="20"/>
                <w:szCs w:val="20"/>
              </w:rPr>
              <w:t xml:space="preserve">Gesamtumsatz - in EUR </w:t>
            </w:r>
            <w:r w:rsidRPr="00F275D6">
              <w:rPr>
                <w:rFonts w:cs="Arial"/>
                <w:color w:val="000000" w:themeColor="text1"/>
                <w:sz w:val="20"/>
                <w:szCs w:val="20"/>
              </w:rPr>
              <w:t>netto</w:t>
            </w:r>
            <w:r w:rsidR="000B2663" w:rsidRPr="00F275D6">
              <w:rPr>
                <w:rFonts w:cs="Arial"/>
                <w:color w:val="000000" w:themeColor="text1"/>
                <w:sz w:val="20"/>
                <w:szCs w:val="20"/>
              </w:rPr>
              <w:t xml:space="preserve"> </w:t>
            </w:r>
            <w:r w:rsidR="00443F23" w:rsidRPr="00F275D6">
              <w:rPr>
                <w:rFonts w:cs="Arial"/>
                <w:color w:val="000000" w:themeColor="text1"/>
                <w:sz w:val="20"/>
                <w:szCs w:val="20"/>
              </w:rPr>
              <w:t>Fassadensanierung</w:t>
            </w:r>
          </w:p>
        </w:tc>
      </w:tr>
      <w:tr w:rsidR="00C12461" w:rsidRPr="008B1B0D" w14:paraId="071CA3DA" w14:textId="77777777" w:rsidTr="234A2D0E">
        <w:trPr>
          <w:trHeight w:val="441"/>
        </w:trPr>
        <w:tc>
          <w:tcPr>
            <w:tcW w:w="1654" w:type="pct"/>
          </w:tcPr>
          <w:p w14:paraId="4C063AC8" w14:textId="77777777" w:rsidR="00C12461" w:rsidRPr="007D2BA3" w:rsidRDefault="00C12461" w:rsidP="005C7F67">
            <w:pPr>
              <w:pStyle w:val="Einrckung1"/>
              <w:spacing w:before="60" w:after="60" w:line="240" w:lineRule="auto"/>
              <w:ind w:left="0" w:firstLine="0"/>
              <w:rPr>
                <w:rFonts w:cs="Arial"/>
                <w:color w:val="auto"/>
                <w:sz w:val="20"/>
              </w:rPr>
            </w:pPr>
          </w:p>
        </w:tc>
        <w:tc>
          <w:tcPr>
            <w:tcW w:w="3346" w:type="pct"/>
          </w:tcPr>
          <w:p w14:paraId="62AFA367" w14:textId="77777777" w:rsidR="00C12461" w:rsidRPr="008B1B0D" w:rsidRDefault="00C12461" w:rsidP="005C7F67">
            <w:pPr>
              <w:pStyle w:val="Einrckung1"/>
              <w:spacing w:before="60" w:after="60" w:line="240" w:lineRule="auto"/>
              <w:ind w:left="0" w:firstLine="0"/>
              <w:rPr>
                <w:rFonts w:cs="Arial"/>
                <w:color w:val="auto"/>
                <w:sz w:val="20"/>
              </w:rPr>
            </w:pPr>
          </w:p>
        </w:tc>
      </w:tr>
      <w:tr w:rsidR="00C12461" w:rsidRPr="008B1B0D" w14:paraId="0BE32EDB" w14:textId="77777777" w:rsidTr="234A2D0E">
        <w:trPr>
          <w:trHeight w:val="393"/>
        </w:trPr>
        <w:tc>
          <w:tcPr>
            <w:tcW w:w="1654" w:type="pct"/>
          </w:tcPr>
          <w:p w14:paraId="70C69837" w14:textId="77777777" w:rsidR="00C12461" w:rsidRPr="007D2BA3" w:rsidRDefault="00C12461" w:rsidP="005C7F67">
            <w:pPr>
              <w:pStyle w:val="Einrckung1"/>
              <w:spacing w:before="60" w:after="60" w:line="240" w:lineRule="auto"/>
              <w:ind w:left="0" w:firstLine="0"/>
              <w:rPr>
                <w:rFonts w:cs="Arial"/>
                <w:color w:val="auto"/>
                <w:sz w:val="20"/>
              </w:rPr>
            </w:pPr>
          </w:p>
        </w:tc>
        <w:tc>
          <w:tcPr>
            <w:tcW w:w="3346" w:type="pct"/>
          </w:tcPr>
          <w:p w14:paraId="2AEE1D34" w14:textId="77777777" w:rsidR="00C12461" w:rsidRPr="008B1B0D" w:rsidRDefault="00C12461" w:rsidP="005C7F67">
            <w:pPr>
              <w:pStyle w:val="Einrckung1"/>
              <w:spacing w:before="60" w:after="60" w:line="240" w:lineRule="auto"/>
              <w:ind w:left="0" w:firstLine="0"/>
              <w:rPr>
                <w:rFonts w:cs="Arial"/>
                <w:color w:val="auto"/>
                <w:sz w:val="20"/>
              </w:rPr>
            </w:pPr>
          </w:p>
        </w:tc>
      </w:tr>
      <w:tr w:rsidR="00C12461" w:rsidRPr="008B1B0D" w14:paraId="3C7F7FE7" w14:textId="77777777" w:rsidTr="234A2D0E">
        <w:trPr>
          <w:trHeight w:val="417"/>
        </w:trPr>
        <w:tc>
          <w:tcPr>
            <w:tcW w:w="1654" w:type="pct"/>
          </w:tcPr>
          <w:p w14:paraId="25894EAB" w14:textId="77777777" w:rsidR="00C12461" w:rsidRPr="007D2BA3" w:rsidRDefault="00C12461" w:rsidP="005C7F67">
            <w:pPr>
              <w:pStyle w:val="Einrckung1"/>
              <w:spacing w:before="60" w:after="60" w:line="240" w:lineRule="auto"/>
              <w:ind w:left="0" w:firstLine="0"/>
              <w:rPr>
                <w:rFonts w:cs="Arial"/>
                <w:color w:val="auto"/>
                <w:sz w:val="20"/>
              </w:rPr>
            </w:pPr>
          </w:p>
        </w:tc>
        <w:tc>
          <w:tcPr>
            <w:tcW w:w="3346" w:type="pct"/>
          </w:tcPr>
          <w:p w14:paraId="33F0EB4C" w14:textId="77777777" w:rsidR="00C12461" w:rsidRPr="008B1B0D" w:rsidRDefault="00C12461" w:rsidP="005C7F67">
            <w:pPr>
              <w:pStyle w:val="Einrckung1"/>
              <w:spacing w:before="60" w:after="60" w:line="240" w:lineRule="auto"/>
              <w:ind w:left="0" w:firstLine="0"/>
              <w:rPr>
                <w:rFonts w:cs="Arial"/>
                <w:color w:val="auto"/>
                <w:sz w:val="20"/>
              </w:rPr>
            </w:pPr>
          </w:p>
        </w:tc>
      </w:tr>
    </w:tbl>
    <w:p w14:paraId="7A053213" w14:textId="41FE1A1D" w:rsidR="005179BC" w:rsidRDefault="234A2D0E" w:rsidP="234A2D0E">
      <w:pPr>
        <w:pStyle w:val="Funotentext"/>
        <w:rPr>
          <w:sz w:val="16"/>
          <w:szCs w:val="16"/>
        </w:rPr>
      </w:pPr>
      <w:r w:rsidRPr="234A2D0E">
        <w:rPr>
          <w:sz w:val="18"/>
          <w:szCs w:val="18"/>
        </w:rPr>
        <w:t xml:space="preserve">* </w:t>
      </w:r>
      <w:r w:rsidRPr="234A2D0E">
        <w:rPr>
          <w:sz w:val="16"/>
          <w:szCs w:val="16"/>
        </w:rPr>
        <w:t xml:space="preserve">Die Vorlage ist im Fall der Bildung einer Bietergemeinschaft bzw. bei der Einbindung von Drittunternehmen selbständig zu vervielfältigen. </w:t>
      </w:r>
    </w:p>
    <w:p w14:paraId="4C3C9204" w14:textId="77777777" w:rsidR="002D27C8" w:rsidRPr="004A50C4" w:rsidRDefault="002D27C8" w:rsidP="234A2D0E">
      <w:pPr>
        <w:pStyle w:val="Funotentext"/>
        <w:rPr>
          <w:sz w:val="16"/>
          <w:szCs w:val="16"/>
        </w:rPr>
      </w:pPr>
    </w:p>
    <w:p w14:paraId="3A213DD6" w14:textId="417F95FA" w:rsidR="007D2BA3" w:rsidRPr="00AD3498" w:rsidRDefault="234A2D0E" w:rsidP="234A2D0E">
      <w:pPr>
        <w:spacing w:before="120" w:after="120"/>
        <w:rPr>
          <w:rFonts w:cs="Arial"/>
          <w:b/>
          <w:bCs/>
        </w:rPr>
      </w:pPr>
      <w:r w:rsidRPr="234A2D0E">
        <w:rPr>
          <w:rFonts w:cs="Arial"/>
          <w:b/>
          <w:bCs/>
        </w:rPr>
        <w:t>2. Mindestanforderung</w:t>
      </w:r>
      <w:r w:rsidRPr="234A2D0E">
        <w:rPr>
          <w:rFonts w:cs="Arial"/>
          <w:b/>
          <w:bCs/>
          <w:color w:val="FF0000"/>
        </w:rPr>
        <w:t xml:space="preserve"> </w:t>
      </w:r>
      <w:r w:rsidRPr="234A2D0E">
        <w:rPr>
          <w:rFonts w:cs="Arial"/>
          <w:b/>
          <w:bCs/>
        </w:rPr>
        <w:t xml:space="preserve">zur wirtschaftlichen und finanziellen Leistungsfähigkeit </w:t>
      </w:r>
    </w:p>
    <w:p w14:paraId="2E8CB7B8" w14:textId="19570CE2" w:rsidR="00D91A01" w:rsidRDefault="234A2D0E" w:rsidP="234A2D0E">
      <w:pPr>
        <w:jc w:val="both"/>
        <w:rPr>
          <w:rFonts w:cs="Arial"/>
        </w:rPr>
      </w:pPr>
      <w:r w:rsidRPr="234A2D0E">
        <w:rPr>
          <w:rFonts w:cs="Arial"/>
        </w:rPr>
        <w:t>In den</w:t>
      </w:r>
      <w:r w:rsidRPr="234A2D0E">
        <w:rPr>
          <w:rFonts w:cs="Arial"/>
          <w:b/>
          <w:bCs/>
        </w:rPr>
        <w:t xml:space="preserve"> </w:t>
      </w:r>
      <w:r w:rsidRPr="234A2D0E">
        <w:rPr>
          <w:rFonts w:cs="Arial"/>
        </w:rPr>
        <w:t>letzten drei abgeschlossenen Geschäftsjahren</w:t>
      </w:r>
      <w:r w:rsidRPr="234A2D0E">
        <w:rPr>
          <w:rFonts w:cs="Arial"/>
          <w:b/>
          <w:bCs/>
        </w:rPr>
        <w:t xml:space="preserve"> </w:t>
      </w:r>
      <w:r w:rsidRPr="234A2D0E">
        <w:rPr>
          <w:rFonts w:cs="Arial"/>
        </w:rPr>
        <w:t>muss ein</w:t>
      </w:r>
      <w:r w:rsidRPr="234A2D0E">
        <w:rPr>
          <w:rFonts w:cs="Arial"/>
          <w:b/>
          <w:bCs/>
        </w:rPr>
        <w:t xml:space="preserve"> </w:t>
      </w:r>
      <w:r w:rsidRPr="234A2D0E">
        <w:rPr>
          <w:rFonts w:cs="Arial"/>
        </w:rPr>
        <w:t xml:space="preserve">Gesamtumsatz (in EUR netto) von jährlich </w:t>
      </w:r>
      <w:r w:rsidRPr="00B06081">
        <w:rPr>
          <w:rFonts w:cs="Arial"/>
        </w:rPr>
        <w:t>mindeste</w:t>
      </w:r>
      <w:r w:rsidRPr="00F275D6">
        <w:rPr>
          <w:rFonts w:cs="Arial"/>
        </w:rPr>
        <w:t xml:space="preserve">ns </w:t>
      </w:r>
      <w:r w:rsidR="004D7491" w:rsidRPr="00F275D6">
        <w:rPr>
          <w:rFonts w:cs="Arial"/>
        </w:rPr>
        <w:t xml:space="preserve">500.000 </w:t>
      </w:r>
      <w:r w:rsidRPr="00F275D6">
        <w:rPr>
          <w:rFonts w:cs="Arial"/>
        </w:rPr>
        <w:t>EUR nachge</w:t>
      </w:r>
      <w:r w:rsidRPr="00B06081">
        <w:rPr>
          <w:rFonts w:cs="Arial"/>
        </w:rPr>
        <w:t>wiesen</w:t>
      </w:r>
      <w:r w:rsidRPr="234A2D0E">
        <w:rPr>
          <w:rFonts w:cs="Arial"/>
        </w:rPr>
        <w:t xml:space="preserve"> werden </w:t>
      </w:r>
      <w:r w:rsidRPr="234A2D0E">
        <w:rPr>
          <w:rFonts w:cs="Arial"/>
          <w:b/>
          <w:bCs/>
        </w:rPr>
        <w:t>(Mindestanforderung)</w:t>
      </w:r>
      <w:r w:rsidRPr="234A2D0E">
        <w:rPr>
          <w:rFonts w:cs="Arial"/>
        </w:rPr>
        <w:t>. Bei Bietergemeinschaften werden die entsprechenden Umsätze ihrer Mitglieder addiert.</w:t>
      </w:r>
    </w:p>
    <w:p w14:paraId="2A4508F5" w14:textId="4ABA883B" w:rsidR="00C61429" w:rsidRDefault="00C61429" w:rsidP="004A50C4">
      <w:pPr>
        <w:jc w:val="both"/>
      </w:pPr>
    </w:p>
    <w:tbl>
      <w:tblPr>
        <w:tblStyle w:val="Tabellenraster"/>
        <w:tblW w:w="5000" w:type="pct"/>
        <w:tblBorders>
          <w:top w:val="single" w:sz="4" w:space="0" w:color="ACACAC"/>
          <w:left w:val="single" w:sz="4" w:space="0" w:color="ACACAC"/>
          <w:bottom w:val="single" w:sz="4" w:space="0" w:color="ACACAC"/>
          <w:right w:val="single" w:sz="4" w:space="0" w:color="ACACAC"/>
          <w:insideH w:val="single" w:sz="4" w:space="0" w:color="ACACAC"/>
          <w:insideV w:val="single" w:sz="4" w:space="0" w:color="ACACAC"/>
        </w:tblBorders>
        <w:shd w:val="clear" w:color="auto" w:fill="FFFFFF" w:themeFill="background1"/>
        <w:tblLayout w:type="fixed"/>
        <w:tblLook w:val="04A0" w:firstRow="1" w:lastRow="0" w:firstColumn="1" w:lastColumn="0" w:noHBand="0" w:noVBand="1"/>
      </w:tblPr>
      <w:tblGrid>
        <w:gridCol w:w="9118"/>
      </w:tblGrid>
      <w:tr w:rsidR="000B2663" w:rsidRPr="00B37CE8" w14:paraId="643E82DB" w14:textId="77777777" w:rsidTr="000F77D5">
        <w:tc>
          <w:tcPr>
            <w:tcW w:w="5000" w:type="pct"/>
            <w:vAlign w:val="center"/>
          </w:tcPr>
          <w:p w14:paraId="0E295F6D" w14:textId="77DADD9F" w:rsidR="000B2663" w:rsidRPr="00A648A0" w:rsidRDefault="000B2663" w:rsidP="000F77D5">
            <w:pPr>
              <w:pStyle w:val="TextTabelle8"/>
              <w:rPr>
                <w:rFonts w:cs="Arial"/>
                <w:sz w:val="20"/>
                <w:szCs w:val="20"/>
              </w:rPr>
            </w:pPr>
            <w:r w:rsidRPr="00A648A0">
              <w:rPr>
                <w:rFonts w:cs="Arial"/>
                <w:sz w:val="20"/>
                <w:szCs w:val="20"/>
              </w:rPr>
              <w:t>Einhaltung der Mindestanforderung zu</w:t>
            </w:r>
            <w:r>
              <w:rPr>
                <w:rFonts w:cs="Arial"/>
                <w:sz w:val="20"/>
                <w:szCs w:val="20"/>
              </w:rPr>
              <w:t>m jährlichen Gesamtumsatz</w:t>
            </w:r>
            <w:r w:rsidRPr="00A648A0">
              <w:rPr>
                <w:rFonts w:cs="Arial"/>
                <w:sz w:val="20"/>
                <w:szCs w:val="20"/>
              </w:rPr>
              <w:t xml:space="preserve">: </w:t>
            </w:r>
            <w:r w:rsidRPr="00A648A0">
              <w:rPr>
                <w:rFonts w:cs="Arial"/>
                <w:sz w:val="20"/>
                <w:szCs w:val="20"/>
              </w:rPr>
              <w:tab/>
            </w:r>
            <w:r w:rsidRPr="00A648A0">
              <w:rPr>
                <w:rFonts w:cs="Arial"/>
                <w:sz w:val="20"/>
                <w:szCs w:val="20"/>
              </w:rPr>
              <w:tab/>
              <w:t xml:space="preserve"> </w:t>
            </w:r>
            <w:sdt>
              <w:sdtPr>
                <w:rPr>
                  <w:rFonts w:cs="Arial"/>
                  <w:sz w:val="20"/>
                  <w:szCs w:val="20"/>
                  <w:shd w:val="clear" w:color="auto" w:fill="D9D9D9"/>
                </w:rPr>
                <w:id w:val="103161382"/>
                <w14:checkbox>
                  <w14:checked w14:val="0"/>
                  <w14:checkedState w14:val="2612" w14:font="MS Gothic"/>
                  <w14:uncheckedState w14:val="2610" w14:font="MS Gothic"/>
                </w14:checkbox>
              </w:sdtPr>
              <w:sdtEndPr/>
              <w:sdtContent>
                <w:r>
                  <w:rPr>
                    <w:rFonts w:ascii="MS Gothic" w:eastAsia="MS Gothic" w:hAnsi="MS Gothic" w:cs="Arial" w:hint="eastAsia"/>
                    <w:sz w:val="20"/>
                    <w:szCs w:val="20"/>
                    <w:shd w:val="clear" w:color="auto" w:fill="D9D9D9"/>
                  </w:rPr>
                  <w:t>☐</w:t>
                </w:r>
              </w:sdtContent>
            </w:sdt>
            <w:r w:rsidRPr="00A648A0">
              <w:rPr>
                <w:rFonts w:cs="Arial"/>
                <w:sz w:val="20"/>
                <w:szCs w:val="20"/>
              </w:rPr>
              <w:t xml:space="preserve"> </w:t>
            </w:r>
            <w:r w:rsidRPr="00A648A0">
              <w:rPr>
                <w:rFonts w:cs="Arial"/>
                <w:sz w:val="20"/>
                <w:szCs w:val="20"/>
                <w:lang w:bidi="en-US"/>
              </w:rPr>
              <w:t xml:space="preserve">Ja      </w:t>
            </w:r>
            <w:sdt>
              <w:sdtPr>
                <w:rPr>
                  <w:rFonts w:cs="Arial"/>
                  <w:sz w:val="20"/>
                  <w:szCs w:val="20"/>
                  <w:shd w:val="clear" w:color="auto" w:fill="D9D9D9"/>
                </w:rPr>
                <w:id w:val="-299697373"/>
                <w14:checkbox>
                  <w14:checked w14:val="0"/>
                  <w14:checkedState w14:val="2612" w14:font="MS Gothic"/>
                  <w14:uncheckedState w14:val="2610" w14:font="MS Gothic"/>
                </w14:checkbox>
              </w:sdtPr>
              <w:sdtEndPr/>
              <w:sdtContent>
                <w:r>
                  <w:rPr>
                    <w:rFonts w:ascii="MS Gothic" w:eastAsia="MS Gothic" w:hAnsi="MS Gothic" w:cs="Arial" w:hint="eastAsia"/>
                    <w:sz w:val="20"/>
                    <w:szCs w:val="20"/>
                    <w:shd w:val="clear" w:color="auto" w:fill="D9D9D9"/>
                  </w:rPr>
                  <w:t>☐</w:t>
                </w:r>
              </w:sdtContent>
            </w:sdt>
            <w:r w:rsidRPr="00A648A0">
              <w:rPr>
                <w:rFonts w:cs="Arial"/>
                <w:sz w:val="20"/>
                <w:szCs w:val="20"/>
                <w:lang w:bidi="en-US"/>
              </w:rPr>
              <w:t xml:space="preserve"> Nein</w:t>
            </w:r>
          </w:p>
        </w:tc>
      </w:tr>
    </w:tbl>
    <w:p w14:paraId="71092509" w14:textId="06DEAFCD" w:rsidR="002D27C8" w:rsidRDefault="002D27C8" w:rsidP="004A50C4">
      <w:pPr>
        <w:jc w:val="both"/>
      </w:pPr>
    </w:p>
    <w:p w14:paraId="419BF29C" w14:textId="60D8E466" w:rsidR="00723285" w:rsidRPr="00AD3498" w:rsidRDefault="234A2D0E" w:rsidP="234A2D0E">
      <w:pPr>
        <w:spacing w:before="120" w:after="120"/>
        <w:rPr>
          <w:rFonts w:cs="Arial"/>
          <w:b/>
          <w:bCs/>
          <w:sz w:val="22"/>
          <w:szCs w:val="22"/>
        </w:rPr>
      </w:pPr>
      <w:r w:rsidRPr="234A2D0E">
        <w:rPr>
          <w:rFonts w:cs="Arial"/>
          <w:b/>
          <w:bCs/>
          <w:sz w:val="22"/>
          <w:szCs w:val="22"/>
        </w:rPr>
        <w:t>IV. Technische und berufliche Leistungsfähigkeit</w:t>
      </w:r>
    </w:p>
    <w:p w14:paraId="5E22BBBC" w14:textId="151393C6" w:rsidR="006F7E12" w:rsidRDefault="234A2D0E" w:rsidP="234A2D0E">
      <w:pPr>
        <w:spacing w:before="120" w:after="120"/>
        <w:rPr>
          <w:b/>
          <w:bCs/>
        </w:rPr>
      </w:pPr>
      <w:r w:rsidRPr="234A2D0E">
        <w:rPr>
          <w:b/>
          <w:bCs/>
        </w:rPr>
        <w:t>1. Eigenerklärung zur jahresdurchschnittlichen Personalentwicklung in den letzten drei abgeschlossenen Geschäftsjahren</w:t>
      </w:r>
    </w:p>
    <w:p w14:paraId="747A000E" w14:textId="01E57C72" w:rsidR="00201C96" w:rsidRDefault="234A2D0E" w:rsidP="005D199D">
      <w:pPr>
        <w:spacing w:before="120" w:after="120"/>
        <w:jc w:val="both"/>
      </w:pPr>
      <w:r>
        <w:t>Zum Nachweis der personellen Ausstattung ist eine Eigenerklärung über die jahresdurchschnittliche Personalentwicklung in den letzten drei abgeschlossenen Geschäftsjahren wie folgt abzugeben:</w:t>
      </w:r>
    </w:p>
    <w:tbl>
      <w:tblPr>
        <w:tblStyle w:val="Tabellenraster"/>
        <w:tblW w:w="0" w:type="auto"/>
        <w:tblInd w:w="80"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4036"/>
        <w:gridCol w:w="1666"/>
        <w:gridCol w:w="1666"/>
        <w:gridCol w:w="1614"/>
      </w:tblGrid>
      <w:tr w:rsidR="00AE256A" w14:paraId="636A6804" w14:textId="77777777" w:rsidTr="234A2D0E">
        <w:trPr>
          <w:trHeight w:val="533"/>
        </w:trPr>
        <w:tc>
          <w:tcPr>
            <w:tcW w:w="4036" w:type="dxa"/>
            <w:shd w:val="clear" w:color="auto" w:fill="D9D9D9" w:themeFill="background1" w:themeFillShade="D9"/>
            <w:tcMar>
              <w:top w:w="170" w:type="dxa"/>
              <w:bottom w:w="170" w:type="dxa"/>
            </w:tcMar>
          </w:tcPr>
          <w:p w14:paraId="0D27B5CC" w14:textId="77777777" w:rsidR="00AE256A" w:rsidRPr="00AE256A" w:rsidRDefault="234A2D0E" w:rsidP="234A2D0E">
            <w:pPr>
              <w:spacing w:before="60" w:after="60"/>
              <w:rPr>
                <w:rFonts w:cs="Arial"/>
                <w:sz w:val="20"/>
                <w:szCs w:val="20"/>
              </w:rPr>
            </w:pPr>
            <w:r w:rsidRPr="234A2D0E">
              <w:rPr>
                <w:rFonts w:cs="Arial"/>
                <w:sz w:val="20"/>
                <w:szCs w:val="20"/>
              </w:rPr>
              <w:t>Name des Bieters/</w:t>
            </w:r>
          </w:p>
          <w:p w14:paraId="47760DB4" w14:textId="77777777" w:rsidR="00AE256A" w:rsidRPr="00AE256A" w:rsidRDefault="234A2D0E" w:rsidP="234A2D0E">
            <w:pPr>
              <w:spacing w:before="60" w:after="60"/>
              <w:rPr>
                <w:rFonts w:cs="Arial"/>
                <w:sz w:val="20"/>
                <w:szCs w:val="20"/>
              </w:rPr>
            </w:pPr>
            <w:r w:rsidRPr="234A2D0E">
              <w:rPr>
                <w:rFonts w:cs="Arial"/>
                <w:sz w:val="20"/>
                <w:szCs w:val="20"/>
              </w:rPr>
              <w:t>des Bietergemeinschaftsmitglieds/</w:t>
            </w:r>
          </w:p>
          <w:p w14:paraId="1F944FCC" w14:textId="6E7F30D1" w:rsidR="00AE256A" w:rsidRPr="00AE256A" w:rsidRDefault="234A2D0E" w:rsidP="234A2D0E">
            <w:pPr>
              <w:spacing w:before="60" w:after="60"/>
              <w:rPr>
                <w:rFonts w:cs="Arial"/>
                <w:sz w:val="20"/>
                <w:szCs w:val="20"/>
              </w:rPr>
            </w:pPr>
            <w:r w:rsidRPr="234A2D0E">
              <w:rPr>
                <w:rFonts w:cs="Arial"/>
                <w:sz w:val="20"/>
                <w:szCs w:val="20"/>
              </w:rPr>
              <w:t>des Drittunternehmens*:</w:t>
            </w:r>
          </w:p>
        </w:tc>
        <w:tc>
          <w:tcPr>
            <w:tcW w:w="1666" w:type="dxa"/>
            <w:shd w:val="clear" w:color="auto" w:fill="D9D9D9" w:themeFill="background1" w:themeFillShade="D9"/>
            <w:vAlign w:val="center"/>
          </w:tcPr>
          <w:p w14:paraId="205D09FC" w14:textId="2C4F30AC" w:rsidR="00AE256A" w:rsidRPr="00AE256A" w:rsidRDefault="234A2D0E" w:rsidP="234A2D0E">
            <w:pPr>
              <w:spacing w:before="60" w:after="60"/>
              <w:jc w:val="center"/>
              <w:rPr>
                <w:rFonts w:cs="Arial"/>
                <w:sz w:val="20"/>
                <w:szCs w:val="20"/>
              </w:rPr>
            </w:pPr>
            <w:r w:rsidRPr="234A2D0E">
              <w:rPr>
                <w:rFonts w:cs="Arial"/>
                <w:sz w:val="20"/>
                <w:szCs w:val="20"/>
              </w:rPr>
              <w:t>Geschäftsjahr:</w:t>
            </w:r>
          </w:p>
        </w:tc>
        <w:tc>
          <w:tcPr>
            <w:tcW w:w="1666" w:type="dxa"/>
            <w:shd w:val="clear" w:color="auto" w:fill="D9D9D9" w:themeFill="background1" w:themeFillShade="D9"/>
            <w:vAlign w:val="center"/>
          </w:tcPr>
          <w:p w14:paraId="4E782D68" w14:textId="750B1351" w:rsidR="00AE256A" w:rsidRPr="00AE256A" w:rsidRDefault="234A2D0E" w:rsidP="234A2D0E">
            <w:pPr>
              <w:spacing w:before="60" w:after="60"/>
              <w:jc w:val="center"/>
              <w:rPr>
                <w:rFonts w:cs="Arial"/>
                <w:sz w:val="20"/>
                <w:szCs w:val="20"/>
              </w:rPr>
            </w:pPr>
            <w:r w:rsidRPr="234A2D0E">
              <w:rPr>
                <w:rFonts w:cs="Arial"/>
                <w:sz w:val="20"/>
                <w:szCs w:val="20"/>
              </w:rPr>
              <w:t>Geschäftsjahr:</w:t>
            </w:r>
          </w:p>
        </w:tc>
        <w:tc>
          <w:tcPr>
            <w:tcW w:w="1614" w:type="dxa"/>
            <w:shd w:val="clear" w:color="auto" w:fill="D9D9D9" w:themeFill="background1" w:themeFillShade="D9"/>
            <w:vAlign w:val="center"/>
          </w:tcPr>
          <w:p w14:paraId="142B7D16" w14:textId="44F10CA7" w:rsidR="00AE256A" w:rsidRPr="00AE256A" w:rsidRDefault="234A2D0E" w:rsidP="234A2D0E">
            <w:pPr>
              <w:spacing w:before="60" w:after="60"/>
              <w:jc w:val="center"/>
              <w:rPr>
                <w:rFonts w:cs="Arial"/>
                <w:sz w:val="20"/>
                <w:szCs w:val="20"/>
              </w:rPr>
            </w:pPr>
            <w:r w:rsidRPr="234A2D0E">
              <w:rPr>
                <w:rFonts w:cs="Arial"/>
                <w:sz w:val="20"/>
                <w:szCs w:val="20"/>
              </w:rPr>
              <w:t>Geschäftsjahr:</w:t>
            </w:r>
          </w:p>
        </w:tc>
      </w:tr>
      <w:tr w:rsidR="00AE256A" w14:paraId="52C13AA9" w14:textId="77777777" w:rsidTr="234A2D0E">
        <w:trPr>
          <w:trHeight w:val="234"/>
        </w:trPr>
        <w:tc>
          <w:tcPr>
            <w:tcW w:w="4036" w:type="dxa"/>
            <w:tcMar>
              <w:top w:w="170" w:type="dxa"/>
              <w:bottom w:w="170" w:type="dxa"/>
            </w:tcMar>
            <w:vAlign w:val="center"/>
          </w:tcPr>
          <w:p w14:paraId="0425560C" w14:textId="77777777" w:rsidR="00AE256A" w:rsidRPr="00AE256A" w:rsidRDefault="234A2D0E" w:rsidP="234A2D0E">
            <w:pPr>
              <w:spacing w:before="60" w:after="60"/>
              <w:rPr>
                <w:rFonts w:cs="Arial"/>
                <w:sz w:val="20"/>
                <w:szCs w:val="20"/>
              </w:rPr>
            </w:pPr>
            <w:r w:rsidRPr="234A2D0E">
              <w:rPr>
                <w:rFonts w:cs="Arial"/>
                <w:sz w:val="20"/>
                <w:szCs w:val="20"/>
              </w:rPr>
              <w:t>Gewerbliche Mitarbeitende</w:t>
            </w:r>
          </w:p>
        </w:tc>
        <w:tc>
          <w:tcPr>
            <w:tcW w:w="1666" w:type="dxa"/>
          </w:tcPr>
          <w:p w14:paraId="2762AFC0" w14:textId="77777777" w:rsidR="00AE256A" w:rsidRPr="00AE256A" w:rsidRDefault="00AE256A" w:rsidP="00D90AA4">
            <w:pPr>
              <w:spacing w:before="60" w:after="60"/>
              <w:rPr>
                <w:rFonts w:cs="Arial"/>
                <w:sz w:val="20"/>
                <w:szCs w:val="18"/>
              </w:rPr>
            </w:pPr>
          </w:p>
        </w:tc>
        <w:tc>
          <w:tcPr>
            <w:tcW w:w="1666" w:type="dxa"/>
          </w:tcPr>
          <w:p w14:paraId="0FFD24BB" w14:textId="77777777" w:rsidR="00AE256A" w:rsidRPr="00AE256A" w:rsidRDefault="00AE256A" w:rsidP="00D90AA4">
            <w:pPr>
              <w:spacing w:before="60" w:after="60"/>
              <w:rPr>
                <w:rFonts w:cs="Arial"/>
                <w:sz w:val="20"/>
                <w:szCs w:val="18"/>
              </w:rPr>
            </w:pPr>
          </w:p>
        </w:tc>
        <w:tc>
          <w:tcPr>
            <w:tcW w:w="1614" w:type="dxa"/>
          </w:tcPr>
          <w:p w14:paraId="7D76D473" w14:textId="77777777" w:rsidR="00AE256A" w:rsidRPr="00AE256A" w:rsidRDefault="00AE256A" w:rsidP="00D90AA4">
            <w:pPr>
              <w:spacing w:before="60" w:after="60"/>
              <w:rPr>
                <w:rFonts w:cs="Arial"/>
                <w:sz w:val="20"/>
                <w:szCs w:val="18"/>
              </w:rPr>
            </w:pPr>
          </w:p>
        </w:tc>
      </w:tr>
    </w:tbl>
    <w:p w14:paraId="799CD070" w14:textId="77777777" w:rsidR="00201C96" w:rsidRDefault="00201C96" w:rsidP="00201C96">
      <w:pPr>
        <w:spacing w:before="120" w:after="120"/>
        <w:rPr>
          <w:b/>
          <w:szCs w:val="20"/>
        </w:rPr>
      </w:pPr>
    </w:p>
    <w:p w14:paraId="2A26CF77" w14:textId="7A5132C0" w:rsidR="00201C96" w:rsidRPr="00685A18" w:rsidRDefault="00685A18" w:rsidP="00685A18">
      <w:pPr>
        <w:spacing w:before="120" w:after="120"/>
        <w:rPr>
          <w:b/>
          <w:szCs w:val="20"/>
        </w:rPr>
      </w:pPr>
      <w:r w:rsidRPr="00685A18">
        <w:rPr>
          <w:b/>
          <w:szCs w:val="20"/>
        </w:rPr>
        <w:t>a.</w:t>
      </w:r>
      <w:r>
        <w:rPr>
          <w:b/>
          <w:szCs w:val="20"/>
        </w:rPr>
        <w:t xml:space="preserve"> </w:t>
      </w:r>
      <w:r w:rsidR="00201C96" w:rsidRPr="00685A18">
        <w:rPr>
          <w:b/>
          <w:szCs w:val="20"/>
        </w:rPr>
        <w:t>Mindestanforderung zur personellen Besetzung</w:t>
      </w:r>
    </w:p>
    <w:p w14:paraId="2DF1D509" w14:textId="62E70B5B" w:rsidR="00201C96" w:rsidRDefault="00201C96" w:rsidP="00F275D6">
      <w:pPr>
        <w:spacing w:before="120" w:after="120"/>
        <w:jc w:val="both"/>
        <w:rPr>
          <w:szCs w:val="20"/>
        </w:rPr>
      </w:pPr>
      <w:r w:rsidRPr="00B50423">
        <w:rPr>
          <w:szCs w:val="20"/>
        </w:rPr>
        <w:t xml:space="preserve">Mit Angebotsabgabe muss eine personelle Besetzung </w:t>
      </w:r>
      <w:r w:rsidRPr="00574EDF">
        <w:rPr>
          <w:szCs w:val="20"/>
        </w:rPr>
        <w:t xml:space="preserve">von </w:t>
      </w:r>
      <w:r w:rsidRPr="00BE100C">
        <w:rPr>
          <w:szCs w:val="20"/>
        </w:rPr>
        <w:t>min</w:t>
      </w:r>
      <w:r w:rsidRPr="00F275D6">
        <w:rPr>
          <w:szCs w:val="20"/>
        </w:rPr>
        <w:t xml:space="preserve">d. </w:t>
      </w:r>
      <w:r w:rsidR="00653D98">
        <w:rPr>
          <w:szCs w:val="20"/>
        </w:rPr>
        <w:t>8</w:t>
      </w:r>
      <w:r w:rsidR="00AC468F" w:rsidRPr="00F275D6">
        <w:rPr>
          <w:szCs w:val="20"/>
        </w:rPr>
        <w:t xml:space="preserve"> </w:t>
      </w:r>
      <w:r w:rsidRPr="00F275D6">
        <w:rPr>
          <w:szCs w:val="20"/>
        </w:rPr>
        <w:t>gewerblichen Mitarbeitern</w:t>
      </w:r>
      <w:r w:rsidRPr="00574EDF">
        <w:rPr>
          <w:szCs w:val="20"/>
        </w:rPr>
        <w:t xml:space="preserve"> in Vollzeit</w:t>
      </w:r>
      <w:r w:rsidRPr="00B50423">
        <w:rPr>
          <w:szCs w:val="20"/>
        </w:rPr>
        <w:t xml:space="preserve"> nachgewiesen werden </w:t>
      </w:r>
      <w:r w:rsidRPr="00B50423">
        <w:rPr>
          <w:b/>
          <w:szCs w:val="20"/>
        </w:rPr>
        <w:t>(Mindest</w:t>
      </w:r>
      <w:r>
        <w:rPr>
          <w:b/>
          <w:szCs w:val="20"/>
        </w:rPr>
        <w:t>anforderung</w:t>
      </w:r>
      <w:r w:rsidRPr="00B50423">
        <w:rPr>
          <w:b/>
          <w:szCs w:val="20"/>
        </w:rPr>
        <w:t>)</w:t>
      </w:r>
      <w:r w:rsidRPr="00B50423">
        <w:rPr>
          <w:szCs w:val="20"/>
        </w:rPr>
        <w:t xml:space="preserve">. </w:t>
      </w:r>
      <w:r>
        <w:rPr>
          <w:szCs w:val="20"/>
        </w:rPr>
        <w:t xml:space="preserve">Bei Bietergemeinschaften wird die personelle Besetzung jedes Bietergemeinschaftsmitglieds addiert. </w:t>
      </w:r>
      <w:r w:rsidR="00F275D6" w:rsidRPr="00F275D6">
        <w:rPr>
          <w:szCs w:val="20"/>
        </w:rPr>
        <w:t>Im Falle der Nichterfüllung dieser Mindestanforderung erfolgt zwingend ein Angebotsausschluss.</w:t>
      </w:r>
      <w:r w:rsidR="00F275D6">
        <w:rPr>
          <w:szCs w:val="20"/>
        </w:rPr>
        <w:t xml:space="preserve"> </w:t>
      </w:r>
      <w:r w:rsidR="00F275D6" w:rsidRPr="00F275D6">
        <w:rPr>
          <w:szCs w:val="20"/>
        </w:rPr>
        <w:t>Das ist auch bei Bietergemeinschaften zu berücksichtigen.</w:t>
      </w:r>
    </w:p>
    <w:p w14:paraId="6EB0BB2F" w14:textId="77777777" w:rsidR="00201C96" w:rsidRDefault="00201C96" w:rsidP="00201C96">
      <w:pPr>
        <w:spacing w:before="60" w:after="60"/>
        <w:jc w:val="both"/>
      </w:pPr>
    </w:p>
    <w:p w14:paraId="0D09FDF4" w14:textId="20D51DEE" w:rsidR="00201C96" w:rsidRDefault="00C71A13" w:rsidP="00201C96">
      <w:pPr>
        <w:spacing w:before="60" w:after="60"/>
        <w:jc w:val="both"/>
        <w:rPr>
          <w:rFonts w:cs="Arial"/>
          <w:bCs/>
          <w:spacing w:val="-2"/>
          <w:sz w:val="18"/>
          <w:szCs w:val="18"/>
        </w:rPr>
      </w:pPr>
      <w:r w:rsidRPr="00C71A13">
        <w:t xml:space="preserve">Von den mindestens </w:t>
      </w:r>
      <w:r>
        <w:t>8</w:t>
      </w:r>
      <w:r w:rsidRPr="00C71A13">
        <w:t xml:space="preserve"> gewerblichen Mitarbeitern muss einer als Fachbauleiter einsetzbar sein</w:t>
      </w:r>
      <w:r w:rsidR="00201C96">
        <w:t xml:space="preserve">. Der </w:t>
      </w:r>
      <w:r w:rsidR="00BE100C">
        <w:t>Fac</w:t>
      </w:r>
      <w:r w:rsidR="00BE100C" w:rsidRPr="00BE100C">
        <w:t>hb</w:t>
      </w:r>
      <w:r w:rsidR="00201C96" w:rsidRPr="00BE100C">
        <w:t>auleiter</w:t>
      </w:r>
      <w:r w:rsidR="00201C96">
        <w:t xml:space="preserve"> muss deutschsprachig sein (</w:t>
      </w:r>
      <w:r w:rsidR="00201C96" w:rsidRPr="234A2D0E">
        <w:rPr>
          <w:b/>
          <w:bCs/>
        </w:rPr>
        <w:t>Mindestanforderung:</w:t>
      </w:r>
      <w:r w:rsidR="00201C96">
        <w:t xml:space="preserve"> Deutsch als Erstsprache oder Niveaustufe C des Gemeinsamen Europäischen Referenzrahmen für Sprachen GER(S) des Europarates) und Entscheidungsbefugnisse besitzen </w:t>
      </w:r>
      <w:r w:rsidR="00201C96" w:rsidRPr="234A2D0E">
        <w:rPr>
          <w:b/>
          <w:bCs/>
        </w:rPr>
        <w:t>(Mindestanforderung)</w:t>
      </w:r>
      <w:r w:rsidR="00201C96">
        <w:t>.</w:t>
      </w:r>
    </w:p>
    <w:p w14:paraId="53602121" w14:textId="77777777" w:rsidR="00201C96" w:rsidRDefault="00201C96" w:rsidP="00201C96">
      <w:pPr>
        <w:spacing w:before="60" w:after="60"/>
        <w:jc w:val="both"/>
        <w:rPr>
          <w:rFonts w:cs="Arial"/>
          <w:bCs/>
          <w:spacing w:val="-2"/>
          <w:sz w:val="18"/>
          <w:szCs w:val="18"/>
        </w:rPr>
      </w:pPr>
    </w:p>
    <w:tbl>
      <w:tblPr>
        <w:tblStyle w:val="Tabellenraster"/>
        <w:tblW w:w="5000" w:type="pct"/>
        <w:tblBorders>
          <w:top w:val="single" w:sz="4" w:space="0" w:color="ACACAC"/>
          <w:left w:val="single" w:sz="4" w:space="0" w:color="ACACAC"/>
          <w:bottom w:val="single" w:sz="4" w:space="0" w:color="ACACAC"/>
          <w:right w:val="single" w:sz="4" w:space="0" w:color="ACACAC"/>
          <w:insideH w:val="single" w:sz="4" w:space="0" w:color="ACACAC"/>
          <w:insideV w:val="single" w:sz="4" w:space="0" w:color="ACACAC"/>
        </w:tblBorders>
        <w:shd w:val="clear" w:color="auto" w:fill="FFFFFF" w:themeFill="background1"/>
        <w:tblLayout w:type="fixed"/>
        <w:tblLook w:val="04A0" w:firstRow="1" w:lastRow="0" w:firstColumn="1" w:lastColumn="0" w:noHBand="0" w:noVBand="1"/>
      </w:tblPr>
      <w:tblGrid>
        <w:gridCol w:w="9118"/>
      </w:tblGrid>
      <w:tr w:rsidR="00201C96" w:rsidRPr="00B37CE8" w14:paraId="2106F0ED" w14:textId="77777777" w:rsidTr="000F77D5">
        <w:tc>
          <w:tcPr>
            <w:tcW w:w="5000" w:type="pct"/>
            <w:vAlign w:val="center"/>
          </w:tcPr>
          <w:p w14:paraId="649E0C51" w14:textId="77777777" w:rsidR="00685A18" w:rsidRDefault="00685A18" w:rsidP="00685A18">
            <w:pPr>
              <w:pStyle w:val="TextTabelle8"/>
              <w:rPr>
                <w:rFonts w:cs="Arial"/>
                <w:sz w:val="20"/>
                <w:szCs w:val="20"/>
                <w:lang w:bidi="en-US"/>
              </w:rPr>
            </w:pPr>
            <w:r w:rsidRPr="00A648A0">
              <w:rPr>
                <w:rFonts w:cs="Arial"/>
                <w:sz w:val="20"/>
                <w:szCs w:val="20"/>
              </w:rPr>
              <w:t>Einhaltung der Mindestanforderung zur per</w:t>
            </w:r>
            <w:r>
              <w:rPr>
                <w:rFonts w:cs="Arial"/>
                <w:sz w:val="20"/>
                <w:szCs w:val="20"/>
              </w:rPr>
              <w:t>s</w:t>
            </w:r>
            <w:r w:rsidRPr="00A648A0">
              <w:rPr>
                <w:rFonts w:cs="Arial"/>
                <w:sz w:val="20"/>
                <w:szCs w:val="20"/>
              </w:rPr>
              <w:t xml:space="preserve">onellen Besetzung: </w:t>
            </w:r>
            <w:r w:rsidRPr="00A648A0">
              <w:rPr>
                <w:rFonts w:cs="Arial"/>
                <w:sz w:val="20"/>
                <w:szCs w:val="20"/>
              </w:rPr>
              <w:tab/>
            </w:r>
            <w:r w:rsidRPr="00A648A0">
              <w:rPr>
                <w:rFonts w:cs="Arial"/>
                <w:sz w:val="20"/>
                <w:szCs w:val="20"/>
              </w:rPr>
              <w:tab/>
            </w:r>
            <w:r w:rsidRPr="00A648A0">
              <w:rPr>
                <w:rFonts w:cs="Arial"/>
                <w:sz w:val="20"/>
                <w:szCs w:val="20"/>
              </w:rPr>
              <w:tab/>
              <w:t xml:space="preserve"> </w:t>
            </w:r>
            <w:sdt>
              <w:sdtPr>
                <w:rPr>
                  <w:rFonts w:cs="Arial"/>
                  <w:sz w:val="20"/>
                  <w:szCs w:val="20"/>
                  <w:shd w:val="clear" w:color="auto" w:fill="D9D9D9"/>
                </w:rPr>
                <w:id w:val="-1581971027"/>
                <w14:checkbox>
                  <w14:checked w14:val="0"/>
                  <w14:checkedState w14:val="2612" w14:font="MS Gothic"/>
                  <w14:uncheckedState w14:val="2610" w14:font="MS Gothic"/>
                </w14:checkbox>
              </w:sdtPr>
              <w:sdtEndPr/>
              <w:sdtContent>
                <w:r>
                  <w:rPr>
                    <w:rFonts w:ascii="MS Gothic" w:eastAsia="MS Gothic" w:hAnsi="MS Gothic" w:cs="Arial" w:hint="eastAsia"/>
                    <w:sz w:val="20"/>
                    <w:szCs w:val="20"/>
                    <w:shd w:val="clear" w:color="auto" w:fill="D9D9D9"/>
                  </w:rPr>
                  <w:t>☐</w:t>
                </w:r>
              </w:sdtContent>
            </w:sdt>
            <w:r w:rsidRPr="00A648A0">
              <w:rPr>
                <w:rFonts w:cs="Arial"/>
                <w:sz w:val="20"/>
                <w:szCs w:val="20"/>
              </w:rPr>
              <w:t xml:space="preserve"> </w:t>
            </w:r>
            <w:r w:rsidRPr="00A648A0">
              <w:rPr>
                <w:rFonts w:cs="Arial"/>
                <w:sz w:val="20"/>
                <w:szCs w:val="20"/>
                <w:lang w:bidi="en-US"/>
              </w:rPr>
              <w:t xml:space="preserve">Ja      </w:t>
            </w:r>
            <w:sdt>
              <w:sdtPr>
                <w:rPr>
                  <w:rFonts w:cs="Arial"/>
                  <w:sz w:val="20"/>
                  <w:szCs w:val="20"/>
                  <w:shd w:val="clear" w:color="auto" w:fill="D9D9D9"/>
                </w:rPr>
                <w:id w:val="1989976760"/>
                <w14:checkbox>
                  <w14:checked w14:val="0"/>
                  <w14:checkedState w14:val="2612" w14:font="MS Gothic"/>
                  <w14:uncheckedState w14:val="2610" w14:font="MS Gothic"/>
                </w14:checkbox>
              </w:sdtPr>
              <w:sdtEndPr/>
              <w:sdtContent>
                <w:r>
                  <w:rPr>
                    <w:rFonts w:ascii="MS Gothic" w:eastAsia="MS Gothic" w:hAnsi="MS Gothic" w:cs="Arial" w:hint="eastAsia"/>
                    <w:sz w:val="20"/>
                    <w:szCs w:val="20"/>
                    <w:shd w:val="clear" w:color="auto" w:fill="D9D9D9"/>
                  </w:rPr>
                  <w:t>☐</w:t>
                </w:r>
              </w:sdtContent>
            </w:sdt>
            <w:r w:rsidRPr="00A648A0">
              <w:rPr>
                <w:rFonts w:cs="Arial"/>
                <w:sz w:val="20"/>
                <w:szCs w:val="20"/>
                <w:lang w:bidi="en-US"/>
              </w:rPr>
              <w:t xml:space="preserve"> Nein</w:t>
            </w:r>
          </w:p>
          <w:p w14:paraId="29E3BE44" w14:textId="1E4B6D46" w:rsidR="00201C96" w:rsidRPr="00A648A0" w:rsidRDefault="00685A18" w:rsidP="00685A18">
            <w:pPr>
              <w:pStyle w:val="TextTabelle8"/>
              <w:rPr>
                <w:rFonts w:cs="Arial"/>
                <w:sz w:val="20"/>
                <w:szCs w:val="20"/>
              </w:rPr>
            </w:pPr>
            <w:r>
              <w:rPr>
                <w:rFonts w:cs="Arial"/>
                <w:sz w:val="20"/>
                <w:szCs w:val="20"/>
              </w:rPr>
              <w:t>Entscheidungsbefugnis und deutschsprachig</w:t>
            </w:r>
            <w:r w:rsidRPr="00A648A0">
              <w:rPr>
                <w:rFonts w:cs="Arial"/>
                <w:sz w:val="20"/>
                <w:szCs w:val="20"/>
              </w:rPr>
              <w:t>:</w:t>
            </w:r>
            <w:r>
              <w:rPr>
                <w:rFonts w:cs="Arial"/>
                <w:sz w:val="20"/>
                <w:szCs w:val="20"/>
              </w:rPr>
              <w:t xml:space="preserve">                      </w:t>
            </w:r>
            <w:r w:rsidRPr="00A648A0">
              <w:rPr>
                <w:rFonts w:cs="Arial"/>
                <w:sz w:val="20"/>
                <w:szCs w:val="20"/>
              </w:rPr>
              <w:t xml:space="preserve"> </w:t>
            </w:r>
            <w:r w:rsidRPr="00A648A0">
              <w:rPr>
                <w:rFonts w:cs="Arial"/>
                <w:sz w:val="20"/>
                <w:szCs w:val="20"/>
              </w:rPr>
              <w:tab/>
            </w:r>
            <w:r w:rsidRPr="00A648A0">
              <w:rPr>
                <w:rFonts w:cs="Arial"/>
                <w:sz w:val="20"/>
                <w:szCs w:val="20"/>
              </w:rPr>
              <w:tab/>
            </w:r>
            <w:r w:rsidRPr="00A648A0">
              <w:rPr>
                <w:rFonts w:cs="Arial"/>
                <w:sz w:val="20"/>
                <w:szCs w:val="20"/>
              </w:rPr>
              <w:tab/>
              <w:t xml:space="preserve"> </w:t>
            </w:r>
            <w:sdt>
              <w:sdtPr>
                <w:rPr>
                  <w:rFonts w:cs="Arial"/>
                  <w:sz w:val="20"/>
                  <w:szCs w:val="20"/>
                  <w:shd w:val="clear" w:color="auto" w:fill="D9D9D9"/>
                </w:rPr>
                <w:id w:val="200752567"/>
                <w14:checkbox>
                  <w14:checked w14:val="0"/>
                  <w14:checkedState w14:val="2612" w14:font="MS Gothic"/>
                  <w14:uncheckedState w14:val="2610" w14:font="MS Gothic"/>
                </w14:checkbox>
              </w:sdtPr>
              <w:sdtEndPr/>
              <w:sdtContent>
                <w:r>
                  <w:rPr>
                    <w:rFonts w:ascii="MS Gothic" w:eastAsia="MS Gothic" w:hAnsi="MS Gothic" w:cs="Arial" w:hint="eastAsia"/>
                    <w:sz w:val="20"/>
                    <w:szCs w:val="20"/>
                    <w:shd w:val="clear" w:color="auto" w:fill="D9D9D9"/>
                  </w:rPr>
                  <w:t>☐</w:t>
                </w:r>
              </w:sdtContent>
            </w:sdt>
            <w:r w:rsidRPr="00A648A0">
              <w:rPr>
                <w:rFonts w:cs="Arial"/>
                <w:sz w:val="20"/>
                <w:szCs w:val="20"/>
              </w:rPr>
              <w:t xml:space="preserve"> </w:t>
            </w:r>
            <w:r w:rsidRPr="00A648A0">
              <w:rPr>
                <w:rFonts w:cs="Arial"/>
                <w:sz w:val="20"/>
                <w:szCs w:val="20"/>
                <w:lang w:bidi="en-US"/>
              </w:rPr>
              <w:t xml:space="preserve">Ja      </w:t>
            </w:r>
            <w:sdt>
              <w:sdtPr>
                <w:rPr>
                  <w:rFonts w:cs="Arial"/>
                  <w:sz w:val="20"/>
                  <w:szCs w:val="20"/>
                  <w:shd w:val="clear" w:color="auto" w:fill="D9D9D9"/>
                </w:rPr>
                <w:id w:val="-620844599"/>
                <w14:checkbox>
                  <w14:checked w14:val="0"/>
                  <w14:checkedState w14:val="2612" w14:font="MS Gothic"/>
                  <w14:uncheckedState w14:val="2610" w14:font="MS Gothic"/>
                </w14:checkbox>
              </w:sdtPr>
              <w:sdtEndPr/>
              <w:sdtContent>
                <w:r>
                  <w:rPr>
                    <w:rFonts w:ascii="MS Gothic" w:eastAsia="MS Gothic" w:hAnsi="MS Gothic" w:cs="Arial" w:hint="eastAsia"/>
                    <w:sz w:val="20"/>
                    <w:szCs w:val="20"/>
                    <w:shd w:val="clear" w:color="auto" w:fill="D9D9D9"/>
                  </w:rPr>
                  <w:t>☐</w:t>
                </w:r>
              </w:sdtContent>
            </w:sdt>
            <w:r w:rsidRPr="00A648A0">
              <w:rPr>
                <w:rFonts w:cs="Arial"/>
                <w:sz w:val="20"/>
                <w:szCs w:val="20"/>
                <w:lang w:bidi="en-US"/>
              </w:rPr>
              <w:t xml:space="preserve"> Nein</w:t>
            </w:r>
          </w:p>
        </w:tc>
      </w:tr>
    </w:tbl>
    <w:p w14:paraId="22556CBF" w14:textId="77777777" w:rsidR="00201C96" w:rsidRPr="00B73098" w:rsidRDefault="00201C96" w:rsidP="00201C96">
      <w:pPr>
        <w:spacing w:before="60" w:after="60"/>
        <w:jc w:val="both"/>
      </w:pPr>
    </w:p>
    <w:p w14:paraId="2AE840AD" w14:textId="2C87D0E1" w:rsidR="00ED5045" w:rsidRDefault="234A2D0E" w:rsidP="234A2D0E">
      <w:pPr>
        <w:rPr>
          <w:rFonts w:cs="Arial"/>
          <w:b/>
          <w:bCs/>
          <w:sz w:val="22"/>
          <w:szCs w:val="22"/>
        </w:rPr>
      </w:pPr>
      <w:r w:rsidRPr="234A2D0E">
        <w:rPr>
          <w:rFonts w:cs="Arial"/>
          <w:b/>
          <w:bCs/>
          <w:sz w:val="22"/>
          <w:szCs w:val="22"/>
        </w:rPr>
        <w:t xml:space="preserve">V. Referenzen </w:t>
      </w:r>
    </w:p>
    <w:p w14:paraId="7165161C" w14:textId="77777777" w:rsidR="00714D0D" w:rsidRPr="00AD3498" w:rsidRDefault="00714D0D" w:rsidP="006F7E12">
      <w:pPr>
        <w:rPr>
          <w:rFonts w:cs="Arial"/>
          <w:b/>
          <w:sz w:val="22"/>
          <w:szCs w:val="22"/>
        </w:rPr>
      </w:pPr>
    </w:p>
    <w:p w14:paraId="0E129087" w14:textId="77777777" w:rsidR="00714D0D" w:rsidRPr="004D7491" w:rsidRDefault="234A2D0E" w:rsidP="234A2D0E">
      <w:pPr>
        <w:rPr>
          <w:b/>
          <w:bCs/>
        </w:rPr>
      </w:pPr>
      <w:r w:rsidRPr="234A2D0E">
        <w:rPr>
          <w:b/>
          <w:bCs/>
        </w:rPr>
        <w:t>Allgemeine Anforderunge</w:t>
      </w:r>
      <w:r w:rsidRPr="004D7491">
        <w:rPr>
          <w:b/>
          <w:bCs/>
        </w:rPr>
        <w:t>n an die Darstellung von Referenzen:</w:t>
      </w:r>
    </w:p>
    <w:p w14:paraId="793F55AB" w14:textId="4EC19E53" w:rsidR="00714D0D" w:rsidRPr="00714D0D" w:rsidRDefault="234A2D0E" w:rsidP="00714D0D">
      <w:r w:rsidRPr="004D7491">
        <w:t>Darstellung und Vorlage von</w:t>
      </w:r>
      <w:r w:rsidRPr="004D7491">
        <w:rPr>
          <w:b/>
          <w:bCs/>
        </w:rPr>
        <w:t xml:space="preserve"> mindestens </w:t>
      </w:r>
      <w:r w:rsidR="00BE100C" w:rsidRPr="004D7491">
        <w:rPr>
          <w:b/>
          <w:bCs/>
          <w:u w:val="single"/>
        </w:rPr>
        <w:t>zwei</w:t>
      </w:r>
      <w:r w:rsidRPr="004D7491">
        <w:rPr>
          <w:b/>
          <w:bCs/>
          <w:u w:val="single"/>
        </w:rPr>
        <w:t xml:space="preserve"> Referenz</w:t>
      </w:r>
      <w:r w:rsidR="00BE100C" w:rsidRPr="004D7491">
        <w:rPr>
          <w:b/>
          <w:bCs/>
          <w:u w:val="single"/>
        </w:rPr>
        <w:t>en</w:t>
      </w:r>
      <w:r w:rsidRPr="004D7491">
        <w:rPr>
          <w:b/>
          <w:bCs/>
        </w:rPr>
        <w:t xml:space="preserve"> über vergleichbare Leistungen eines Bau- oder Rahmenvertrages </w:t>
      </w:r>
      <w:r w:rsidR="005B5B07" w:rsidRPr="004D7491">
        <w:rPr>
          <w:b/>
          <w:bCs/>
        </w:rPr>
        <w:t xml:space="preserve">über </w:t>
      </w:r>
      <w:r w:rsidR="00653D98">
        <w:rPr>
          <w:b/>
          <w:bCs/>
        </w:rPr>
        <w:t xml:space="preserve">Fassadenarbeiten </w:t>
      </w:r>
      <w:r w:rsidRPr="004D7491">
        <w:t>unter Angabe der aus dem nac</w:t>
      </w:r>
      <w:r>
        <w:t xml:space="preserve">hfolgenden Formblatt ersichtlichen Informationen. </w:t>
      </w:r>
    </w:p>
    <w:p w14:paraId="0DC67E08" w14:textId="77777777" w:rsidR="00714D0D" w:rsidRPr="00714D0D" w:rsidRDefault="234A2D0E" w:rsidP="00714D0D">
      <w:r>
        <w:t>Für die Angaben zu den Referenzprojekten ist das nachfolgende Formblatt zu verwenden und für weitere Referenzen - bei Bedarf - eigenständig zu vervielfältigen. Ansprechpartner zu den Referenzprojekten mit Kontaktdaten sind zunächst nicht zwingend einzureichen, müssen aber auf Nachfrage der TK zur Verfügung gestellt werden.</w:t>
      </w:r>
    </w:p>
    <w:p w14:paraId="12DDA498" w14:textId="6385F948" w:rsidR="00714D0D" w:rsidRDefault="234A2D0E" w:rsidP="00714D0D">
      <w:r>
        <w:t>Die TK behält sich vor, zu den angegebenen Referenzen eigene Nachforschungen anzustellen und / oder Informationen mittels Kontaktierung des Auftraggebers der jeweiligen Referenz einzuholen. Stellt die TK fest, dass die gemachten Angaben falsch sind oder der Bieter eine wesentliche Anforderung bei der Ausführung des betreffenden früheren Auftrags erheblich und / oder fortdauernd mangelhaft erfüllt hat, behält sich die TK vor, die betreffende Referenz von der Wertung auszunehmen.</w:t>
      </w:r>
    </w:p>
    <w:p w14:paraId="25B92C54" w14:textId="77777777" w:rsidR="002D27C8" w:rsidRPr="00714D0D" w:rsidRDefault="002D27C8" w:rsidP="00714D0D"/>
    <w:p w14:paraId="5C000AB9" w14:textId="19B0555B" w:rsidR="00714D0D" w:rsidRPr="00714D0D" w:rsidRDefault="234A2D0E" w:rsidP="00714D0D">
      <w:r w:rsidRPr="234A2D0E">
        <w:rPr>
          <w:b/>
          <w:bCs/>
          <w:u w:val="single"/>
        </w:rPr>
        <w:t>Mindestanforderungen an die Wertbarkeit der Referenz</w:t>
      </w:r>
      <w:r w:rsidR="00BE100C">
        <w:rPr>
          <w:b/>
          <w:bCs/>
          <w:u w:val="single"/>
        </w:rPr>
        <w:t>en</w:t>
      </w:r>
      <w:r>
        <w:t>:</w:t>
      </w:r>
    </w:p>
    <w:p w14:paraId="08A83B32" w14:textId="659221EE" w:rsidR="00714D0D" w:rsidRPr="00714D0D" w:rsidRDefault="234A2D0E" w:rsidP="00714D0D">
      <w:r>
        <w:t xml:space="preserve">Einreichung von </w:t>
      </w:r>
      <w:r w:rsidRPr="005364C3">
        <w:t xml:space="preserve">mindestens </w:t>
      </w:r>
      <w:r w:rsidR="00D650AE" w:rsidRPr="004D7491">
        <w:rPr>
          <w:b/>
          <w:bCs/>
        </w:rPr>
        <w:t xml:space="preserve">zwei </w:t>
      </w:r>
      <w:r w:rsidRPr="004D7491">
        <w:rPr>
          <w:b/>
          <w:bCs/>
        </w:rPr>
        <w:t>Referenz</w:t>
      </w:r>
      <w:r w:rsidR="00BE100C" w:rsidRPr="004D7491">
        <w:rPr>
          <w:b/>
          <w:bCs/>
        </w:rPr>
        <w:t>en</w:t>
      </w:r>
      <w:r w:rsidRPr="004D7491">
        <w:t>, d</w:t>
      </w:r>
      <w:r w:rsidRPr="009817EE">
        <w:t xml:space="preserve">ie </w:t>
      </w:r>
      <w:r w:rsidRPr="009817EE">
        <w:rPr>
          <w:b/>
          <w:bCs/>
        </w:rPr>
        <w:t>die nachfolgenden</w:t>
      </w:r>
      <w:r w:rsidRPr="234A2D0E">
        <w:rPr>
          <w:b/>
          <w:bCs/>
        </w:rPr>
        <w:t xml:space="preserve"> Mindestanforderungen</w:t>
      </w:r>
      <w:r>
        <w:t xml:space="preserve"> </w:t>
      </w:r>
      <w:r w:rsidR="0050378C" w:rsidRPr="0050378C">
        <w:rPr>
          <w:b/>
          <w:bCs/>
        </w:rPr>
        <w:t>insgesamt</w:t>
      </w:r>
      <w:r w:rsidR="0050378C">
        <w:t xml:space="preserve"> </w:t>
      </w:r>
      <w:r>
        <w:t>erfüll</w:t>
      </w:r>
      <w:r w:rsidR="00BE100C">
        <w:t>en</w:t>
      </w:r>
      <w:r>
        <w:t>:</w:t>
      </w:r>
    </w:p>
    <w:p w14:paraId="38F3946D" w14:textId="77777777" w:rsidR="00714D0D" w:rsidRPr="00714D0D" w:rsidRDefault="00714D0D" w:rsidP="00714D0D"/>
    <w:p w14:paraId="7391FA54" w14:textId="4B1FE4E2" w:rsidR="00714D0D" w:rsidRPr="00714D0D" w:rsidRDefault="234A2D0E" w:rsidP="00714D0D">
      <w:r>
        <w:t>Die Referenz</w:t>
      </w:r>
      <w:r w:rsidR="00BE100C">
        <w:t>en</w:t>
      </w:r>
      <w:r>
        <w:t xml:space="preserve"> m</w:t>
      </w:r>
      <w:r w:rsidR="00BE100C">
        <w:t>ü</w:t>
      </w:r>
      <w:r>
        <w:t>ss</w:t>
      </w:r>
      <w:r w:rsidR="00BE100C">
        <w:t>en</w:t>
      </w:r>
      <w:r>
        <w:t xml:space="preserve"> </w:t>
      </w:r>
      <w:r w:rsidRPr="004D7491">
        <w:t xml:space="preserve">die Leistung </w:t>
      </w:r>
      <w:r w:rsidR="00443F23" w:rsidRPr="00F275D6">
        <w:t>Fassaden</w:t>
      </w:r>
      <w:r w:rsidR="00653D98">
        <w:t>arbeiten</w:t>
      </w:r>
      <w:r w:rsidRPr="00F275D6">
        <w:t xml:space="preserve"> als L</w:t>
      </w:r>
      <w:r>
        <w:t xml:space="preserve">eistungsbestandteil eines Bau- oder Rahmenvertrags beinhalten </w:t>
      </w:r>
    </w:p>
    <w:p w14:paraId="423D5576" w14:textId="77777777" w:rsidR="00714D0D" w:rsidRPr="00714D0D" w:rsidRDefault="00714D0D" w:rsidP="00714D0D">
      <w:r w:rsidRPr="00714D0D">
        <w:t xml:space="preserve"> </w:t>
      </w:r>
    </w:p>
    <w:p w14:paraId="46046DE7" w14:textId="5EF99775" w:rsidR="00714D0D" w:rsidRPr="004D7491" w:rsidRDefault="234A2D0E" w:rsidP="00714D0D">
      <w:pPr>
        <w:numPr>
          <w:ilvl w:val="0"/>
          <w:numId w:val="10"/>
        </w:numPr>
      </w:pPr>
      <w:r w:rsidRPr="004D7491">
        <w:t xml:space="preserve">und dabei nach Art, Umfang und Schwierigkeitsgrad mit der vorliegenden Ausschreibung vergleichbar sein. Vergleichbar ist die Referenzleistung dann, wenn sie der ausgeschriebenen Leistung </w:t>
      </w:r>
      <w:r w:rsidR="00332B10" w:rsidRPr="004D7491">
        <w:t>so weit</w:t>
      </w:r>
      <w:r w:rsidRPr="004D7491">
        <w:t xml:space="preserve"> ähnelt, dass sie einen tragfähigen Rückschluss auf die Leistungsfähigkeit des Bieters/der Bietergemeinschaft für die ausgeschriebene Leistung ermöglicht.</w:t>
      </w:r>
    </w:p>
    <w:p w14:paraId="6DA15647" w14:textId="2E16A36A" w:rsidR="00D60EF9" w:rsidRPr="004D7491" w:rsidRDefault="00D60EF9" w:rsidP="00D60EF9">
      <w:pPr>
        <w:pStyle w:val="Listenabsatz"/>
        <w:numPr>
          <w:ilvl w:val="0"/>
          <w:numId w:val="10"/>
        </w:numPr>
        <w:rPr>
          <w:rFonts w:eastAsia="Times New Roman"/>
          <w:szCs w:val="24"/>
          <w:lang w:eastAsia="de-DE"/>
        </w:rPr>
      </w:pPr>
      <w:r w:rsidRPr="004D7491">
        <w:rPr>
          <w:rFonts w:eastAsia="Times New Roman"/>
          <w:szCs w:val="24"/>
          <w:lang w:eastAsia="de-DE"/>
        </w:rPr>
        <w:t xml:space="preserve">Als Referenzobjekte müssen Gebäudemit vergleichbarer Nutzung herangezogen werden (insbesondere Büro-, Bildungs- und Verwaltungsgebäude). </w:t>
      </w:r>
    </w:p>
    <w:p w14:paraId="704858FE" w14:textId="7F663B24" w:rsidR="005D199D" w:rsidRPr="00201C96" w:rsidRDefault="234A2D0E" w:rsidP="005E5E05">
      <w:pPr>
        <w:numPr>
          <w:ilvl w:val="0"/>
          <w:numId w:val="10"/>
        </w:numPr>
        <w:rPr>
          <w:b/>
        </w:rPr>
      </w:pPr>
      <w:r w:rsidRPr="004D7491">
        <w:t xml:space="preserve">Der Leistungsbeginn </w:t>
      </w:r>
      <w:r w:rsidRPr="004D7491">
        <w:rPr>
          <w:u w:val="single"/>
        </w:rPr>
        <w:t>darf nicht vor 01/201</w:t>
      </w:r>
      <w:r w:rsidR="00BE100C" w:rsidRPr="004D7491">
        <w:rPr>
          <w:u w:val="single"/>
        </w:rPr>
        <w:t>8</w:t>
      </w:r>
      <w:r w:rsidRPr="004D7491">
        <w:rPr>
          <w:u w:val="single"/>
        </w:rPr>
        <w:t xml:space="preserve"> liegen</w:t>
      </w:r>
      <w:r w:rsidRPr="004D7491">
        <w:t xml:space="preserve"> und zum Zeitpunkt der Angebotsabgabe muss eine </w:t>
      </w:r>
      <w:r w:rsidRPr="004D7491">
        <w:rPr>
          <w:u w:val="single"/>
        </w:rPr>
        <w:t>Abnahme erfolgt</w:t>
      </w:r>
      <w:r w:rsidRPr="004D7491">
        <w:t xml:space="preserve"> sein.</w:t>
      </w:r>
      <w:r w:rsidR="005D199D" w:rsidRPr="00201C96">
        <w:rPr>
          <w:b/>
        </w:rPr>
        <w:br w:type="page"/>
      </w:r>
    </w:p>
    <w:p w14:paraId="7E0FD03D" w14:textId="032CFF3C" w:rsidR="00BD039D" w:rsidRDefault="234A2D0E" w:rsidP="234A2D0E">
      <w:pPr>
        <w:rPr>
          <w:b/>
          <w:bCs/>
        </w:rPr>
      </w:pPr>
      <w:r w:rsidRPr="234A2D0E">
        <w:rPr>
          <w:b/>
          <w:bCs/>
        </w:rPr>
        <w:lastRenderedPageBreak/>
        <w:t xml:space="preserve">VI. </w:t>
      </w:r>
      <w:commentRangeStart w:id="0"/>
      <w:commentRangeStart w:id="1"/>
      <w:r w:rsidRPr="234A2D0E">
        <w:rPr>
          <w:b/>
          <w:bCs/>
        </w:rPr>
        <w:t xml:space="preserve">Formblatt* </w:t>
      </w:r>
      <w:commentRangeEnd w:id="0"/>
      <w:r w:rsidR="00001B63">
        <w:rPr>
          <w:rStyle w:val="Kommentarzeichen"/>
          <w:b/>
          <w:bCs/>
          <w:sz w:val="20"/>
          <w:szCs w:val="24"/>
        </w:rPr>
        <w:commentReference w:id="0"/>
      </w:r>
      <w:commentRangeEnd w:id="1"/>
      <w:r w:rsidR="00FE1A77">
        <w:rPr>
          <w:rStyle w:val="Kommentarzeichen"/>
          <w:b/>
          <w:bCs/>
          <w:sz w:val="20"/>
          <w:szCs w:val="24"/>
        </w:rPr>
        <w:commentReference w:id="1"/>
      </w:r>
    </w:p>
    <w:p w14:paraId="4A8544E5" w14:textId="77777777" w:rsidR="00714D0D" w:rsidRDefault="00714D0D" w:rsidP="002A412F">
      <w:pPr>
        <w:rPr>
          <w:b/>
        </w:rPr>
      </w:pPr>
    </w:p>
    <w:tbl>
      <w:tblPr>
        <w:tblStyle w:val="Tabellenraster2"/>
        <w:tblW w:w="0" w:type="auto"/>
        <w:tblInd w:w="-5" w:type="dxa"/>
        <w:tblLook w:val="04A0" w:firstRow="1" w:lastRow="0" w:firstColumn="1" w:lastColumn="0" w:noHBand="0" w:noVBand="1"/>
      </w:tblPr>
      <w:tblGrid>
        <w:gridCol w:w="2967"/>
        <w:gridCol w:w="6098"/>
      </w:tblGrid>
      <w:tr w:rsidR="00714D0D" w:rsidRPr="003905A9" w14:paraId="377A50D4" w14:textId="77777777" w:rsidTr="234A2D0E">
        <w:tc>
          <w:tcPr>
            <w:tcW w:w="2967" w:type="dxa"/>
          </w:tcPr>
          <w:p w14:paraId="38DD7816" w14:textId="77777777" w:rsidR="00714D0D" w:rsidRPr="00714D0D" w:rsidRDefault="234A2D0E" w:rsidP="234A2D0E">
            <w:pPr>
              <w:autoSpaceDE w:val="0"/>
              <w:autoSpaceDN w:val="0"/>
              <w:adjustRightInd w:val="0"/>
              <w:rPr>
                <w:rFonts w:cs="Arial"/>
                <w:b/>
                <w:bCs/>
                <w:color w:val="000000" w:themeColor="text1"/>
                <w:sz w:val="20"/>
                <w:szCs w:val="20"/>
              </w:rPr>
            </w:pPr>
            <w:r w:rsidRPr="234A2D0E">
              <w:rPr>
                <w:rFonts w:cs="Arial"/>
                <w:b/>
                <w:bCs/>
                <w:color w:val="000000" w:themeColor="text1"/>
                <w:sz w:val="20"/>
                <w:szCs w:val="20"/>
              </w:rPr>
              <w:t>Referenz Nr.</w:t>
            </w:r>
          </w:p>
          <w:p w14:paraId="2354B67E" w14:textId="77777777" w:rsidR="00714D0D" w:rsidRPr="00714D0D" w:rsidRDefault="00714D0D" w:rsidP="00A411FC">
            <w:pPr>
              <w:autoSpaceDE w:val="0"/>
              <w:autoSpaceDN w:val="0"/>
              <w:adjustRightInd w:val="0"/>
              <w:rPr>
                <w:rFonts w:cs="Arial"/>
                <w:b/>
                <w:color w:val="000000"/>
                <w:sz w:val="20"/>
                <w:szCs w:val="20"/>
              </w:rPr>
            </w:pPr>
          </w:p>
        </w:tc>
        <w:tc>
          <w:tcPr>
            <w:tcW w:w="6098" w:type="dxa"/>
            <w:shd w:val="clear" w:color="auto" w:fill="D9D9D9" w:themeFill="background1" w:themeFillShade="D9"/>
          </w:tcPr>
          <w:p w14:paraId="03E9B2BB" w14:textId="77777777" w:rsidR="00714D0D" w:rsidRPr="00714D0D" w:rsidRDefault="00714D0D" w:rsidP="00A411FC">
            <w:pPr>
              <w:autoSpaceDE w:val="0"/>
              <w:autoSpaceDN w:val="0"/>
              <w:adjustRightInd w:val="0"/>
              <w:rPr>
                <w:rFonts w:cs="Arial"/>
                <w:sz w:val="20"/>
                <w:szCs w:val="20"/>
              </w:rPr>
            </w:pPr>
          </w:p>
        </w:tc>
      </w:tr>
      <w:tr w:rsidR="00714D0D" w:rsidRPr="003905A9" w14:paraId="370E12E9" w14:textId="77777777" w:rsidTr="234A2D0E">
        <w:tc>
          <w:tcPr>
            <w:tcW w:w="2967" w:type="dxa"/>
          </w:tcPr>
          <w:p w14:paraId="6A7BA4E3" w14:textId="77777777" w:rsidR="00714D0D" w:rsidRPr="00714D0D" w:rsidRDefault="234A2D0E" w:rsidP="234A2D0E">
            <w:pPr>
              <w:autoSpaceDE w:val="0"/>
              <w:autoSpaceDN w:val="0"/>
              <w:adjustRightInd w:val="0"/>
              <w:rPr>
                <w:rFonts w:cs="Arial"/>
                <w:b/>
                <w:bCs/>
                <w:color w:val="000000" w:themeColor="text1"/>
                <w:sz w:val="20"/>
                <w:szCs w:val="20"/>
              </w:rPr>
            </w:pPr>
            <w:r w:rsidRPr="234A2D0E">
              <w:rPr>
                <w:rFonts w:cs="Arial"/>
                <w:b/>
                <w:bCs/>
                <w:color w:val="000000" w:themeColor="text1"/>
                <w:sz w:val="20"/>
                <w:szCs w:val="20"/>
              </w:rPr>
              <w:t>Projektbezeichnung:</w:t>
            </w:r>
          </w:p>
          <w:p w14:paraId="24718A6F" w14:textId="77777777" w:rsidR="00714D0D" w:rsidRPr="00714D0D" w:rsidRDefault="00714D0D" w:rsidP="00A411FC">
            <w:pPr>
              <w:autoSpaceDE w:val="0"/>
              <w:autoSpaceDN w:val="0"/>
              <w:adjustRightInd w:val="0"/>
              <w:rPr>
                <w:rFonts w:cs="Arial"/>
                <w:b/>
                <w:color w:val="000000"/>
                <w:sz w:val="20"/>
                <w:szCs w:val="20"/>
              </w:rPr>
            </w:pPr>
          </w:p>
        </w:tc>
        <w:tc>
          <w:tcPr>
            <w:tcW w:w="6098" w:type="dxa"/>
            <w:shd w:val="clear" w:color="auto" w:fill="D9D9D9" w:themeFill="background1" w:themeFillShade="D9"/>
          </w:tcPr>
          <w:p w14:paraId="32D8825E" w14:textId="77777777" w:rsidR="00714D0D" w:rsidRPr="00714D0D" w:rsidRDefault="00714D0D" w:rsidP="00A411FC">
            <w:pPr>
              <w:autoSpaceDE w:val="0"/>
              <w:autoSpaceDN w:val="0"/>
              <w:adjustRightInd w:val="0"/>
              <w:rPr>
                <w:rFonts w:cs="Arial"/>
                <w:sz w:val="20"/>
                <w:szCs w:val="20"/>
              </w:rPr>
            </w:pPr>
          </w:p>
        </w:tc>
      </w:tr>
      <w:tr w:rsidR="00714D0D" w:rsidRPr="003905A9" w14:paraId="683C211E" w14:textId="77777777" w:rsidTr="234A2D0E">
        <w:tc>
          <w:tcPr>
            <w:tcW w:w="2967" w:type="dxa"/>
          </w:tcPr>
          <w:p w14:paraId="31F8486A" w14:textId="77777777" w:rsidR="00714D0D" w:rsidRPr="00714D0D" w:rsidRDefault="234A2D0E" w:rsidP="234A2D0E">
            <w:pPr>
              <w:autoSpaceDE w:val="0"/>
              <w:autoSpaceDN w:val="0"/>
              <w:adjustRightInd w:val="0"/>
              <w:rPr>
                <w:rFonts w:cs="Arial"/>
                <w:b/>
                <w:bCs/>
                <w:color w:val="000000" w:themeColor="text1"/>
                <w:sz w:val="20"/>
                <w:szCs w:val="20"/>
              </w:rPr>
            </w:pPr>
            <w:r w:rsidRPr="234A2D0E">
              <w:rPr>
                <w:rFonts w:cs="Arial"/>
                <w:b/>
                <w:bCs/>
                <w:color w:val="000000" w:themeColor="text1"/>
                <w:sz w:val="20"/>
                <w:szCs w:val="20"/>
              </w:rPr>
              <w:t>Name des Auftragnehmers:</w:t>
            </w:r>
          </w:p>
          <w:p w14:paraId="1CFEE732" w14:textId="77777777" w:rsidR="00714D0D" w:rsidRPr="00714D0D" w:rsidRDefault="234A2D0E" w:rsidP="234A2D0E">
            <w:pPr>
              <w:autoSpaceDE w:val="0"/>
              <w:autoSpaceDN w:val="0"/>
              <w:adjustRightInd w:val="0"/>
              <w:rPr>
                <w:rFonts w:cs="Arial"/>
                <w:i/>
                <w:iCs/>
                <w:color w:val="000000" w:themeColor="text1"/>
                <w:sz w:val="20"/>
                <w:szCs w:val="20"/>
              </w:rPr>
            </w:pPr>
            <w:r w:rsidRPr="234A2D0E">
              <w:rPr>
                <w:rFonts w:cs="Arial"/>
                <w:i/>
                <w:iCs/>
                <w:color w:val="000000" w:themeColor="text1"/>
                <w:sz w:val="20"/>
                <w:szCs w:val="20"/>
              </w:rPr>
              <w:t>(Bieter / Mitglied der Bietergemeinschaft / Drittunternehmen)</w:t>
            </w:r>
          </w:p>
          <w:p w14:paraId="79F83716" w14:textId="77777777" w:rsidR="00714D0D" w:rsidRPr="00714D0D" w:rsidRDefault="00714D0D" w:rsidP="00A411FC">
            <w:pPr>
              <w:autoSpaceDE w:val="0"/>
              <w:autoSpaceDN w:val="0"/>
              <w:adjustRightInd w:val="0"/>
              <w:rPr>
                <w:rFonts w:cs="Arial"/>
                <w:b/>
                <w:color w:val="000000"/>
                <w:sz w:val="20"/>
                <w:szCs w:val="20"/>
              </w:rPr>
            </w:pPr>
          </w:p>
        </w:tc>
        <w:tc>
          <w:tcPr>
            <w:tcW w:w="6098" w:type="dxa"/>
            <w:shd w:val="clear" w:color="auto" w:fill="D9D9D9" w:themeFill="background1" w:themeFillShade="D9"/>
          </w:tcPr>
          <w:p w14:paraId="42664399" w14:textId="77777777" w:rsidR="00714D0D" w:rsidRPr="00714D0D" w:rsidRDefault="00714D0D" w:rsidP="00A411FC">
            <w:pPr>
              <w:autoSpaceDE w:val="0"/>
              <w:autoSpaceDN w:val="0"/>
              <w:adjustRightInd w:val="0"/>
              <w:rPr>
                <w:rFonts w:cs="Arial"/>
                <w:sz w:val="20"/>
                <w:szCs w:val="20"/>
              </w:rPr>
            </w:pPr>
          </w:p>
        </w:tc>
      </w:tr>
      <w:tr w:rsidR="00714D0D" w:rsidRPr="003905A9" w14:paraId="4B24D7B2" w14:textId="77777777" w:rsidTr="234A2D0E">
        <w:tc>
          <w:tcPr>
            <w:tcW w:w="2967" w:type="dxa"/>
          </w:tcPr>
          <w:p w14:paraId="65CF6240" w14:textId="77777777" w:rsidR="00714D0D" w:rsidRPr="00714D0D" w:rsidRDefault="234A2D0E" w:rsidP="234A2D0E">
            <w:pPr>
              <w:autoSpaceDE w:val="0"/>
              <w:autoSpaceDN w:val="0"/>
              <w:adjustRightInd w:val="0"/>
              <w:rPr>
                <w:rFonts w:cs="Arial"/>
                <w:b/>
                <w:bCs/>
                <w:color w:val="000000" w:themeColor="text1"/>
                <w:sz w:val="20"/>
                <w:szCs w:val="20"/>
              </w:rPr>
            </w:pPr>
            <w:r w:rsidRPr="234A2D0E">
              <w:rPr>
                <w:rFonts w:cs="Arial"/>
                <w:b/>
                <w:bCs/>
                <w:color w:val="000000" w:themeColor="text1"/>
                <w:sz w:val="20"/>
                <w:szCs w:val="20"/>
              </w:rPr>
              <w:t>Name des Auftraggebers:</w:t>
            </w:r>
          </w:p>
          <w:p w14:paraId="5FF90FBC" w14:textId="77777777" w:rsidR="00714D0D" w:rsidRPr="00714D0D" w:rsidRDefault="234A2D0E" w:rsidP="234A2D0E">
            <w:pPr>
              <w:autoSpaceDE w:val="0"/>
              <w:autoSpaceDN w:val="0"/>
              <w:adjustRightInd w:val="0"/>
              <w:rPr>
                <w:rFonts w:cs="Arial"/>
                <w:i/>
                <w:iCs/>
                <w:color w:val="000000" w:themeColor="text1"/>
                <w:sz w:val="20"/>
                <w:szCs w:val="20"/>
              </w:rPr>
            </w:pPr>
            <w:r w:rsidRPr="234A2D0E">
              <w:rPr>
                <w:rFonts w:cs="Arial"/>
                <w:i/>
                <w:iCs/>
                <w:color w:val="000000" w:themeColor="text1"/>
                <w:sz w:val="20"/>
                <w:szCs w:val="20"/>
              </w:rPr>
              <w:t>(Referenzgeber)</w:t>
            </w:r>
          </w:p>
          <w:p w14:paraId="70DD7B02" w14:textId="77777777" w:rsidR="00714D0D" w:rsidRPr="00714D0D" w:rsidRDefault="00714D0D" w:rsidP="00A411FC">
            <w:pPr>
              <w:autoSpaceDE w:val="0"/>
              <w:autoSpaceDN w:val="0"/>
              <w:adjustRightInd w:val="0"/>
              <w:rPr>
                <w:rFonts w:cs="Arial"/>
                <w:sz w:val="20"/>
                <w:szCs w:val="20"/>
              </w:rPr>
            </w:pPr>
          </w:p>
        </w:tc>
        <w:tc>
          <w:tcPr>
            <w:tcW w:w="6098" w:type="dxa"/>
            <w:shd w:val="clear" w:color="auto" w:fill="D9D9D9" w:themeFill="background1" w:themeFillShade="D9"/>
          </w:tcPr>
          <w:p w14:paraId="7BC4E226" w14:textId="77777777" w:rsidR="00714D0D" w:rsidRPr="00714D0D" w:rsidRDefault="00714D0D" w:rsidP="00A411FC">
            <w:pPr>
              <w:autoSpaceDE w:val="0"/>
              <w:autoSpaceDN w:val="0"/>
              <w:adjustRightInd w:val="0"/>
              <w:rPr>
                <w:rFonts w:cs="Arial"/>
                <w:sz w:val="20"/>
                <w:szCs w:val="20"/>
              </w:rPr>
            </w:pPr>
          </w:p>
        </w:tc>
      </w:tr>
      <w:tr w:rsidR="00714D0D" w:rsidRPr="003905A9" w14:paraId="2DCE871E" w14:textId="77777777" w:rsidTr="234A2D0E">
        <w:tc>
          <w:tcPr>
            <w:tcW w:w="2967" w:type="dxa"/>
          </w:tcPr>
          <w:p w14:paraId="5F73A64C" w14:textId="55D6D17A" w:rsidR="00714D0D" w:rsidRPr="00714D0D" w:rsidRDefault="234A2D0E" w:rsidP="234A2D0E">
            <w:pPr>
              <w:autoSpaceDE w:val="0"/>
              <w:autoSpaceDN w:val="0"/>
              <w:adjustRightInd w:val="0"/>
              <w:rPr>
                <w:rFonts w:cs="Arial"/>
                <w:b/>
                <w:bCs/>
                <w:sz w:val="20"/>
                <w:szCs w:val="20"/>
              </w:rPr>
            </w:pPr>
            <w:r w:rsidRPr="234A2D0E">
              <w:rPr>
                <w:rFonts w:cs="Arial"/>
                <w:b/>
                <w:bCs/>
                <w:sz w:val="20"/>
                <w:szCs w:val="20"/>
              </w:rPr>
              <w:t>Ansprechpartner</w:t>
            </w:r>
            <w:r w:rsidR="002D27C8">
              <w:rPr>
                <w:rFonts w:cs="Arial"/>
                <w:b/>
                <w:bCs/>
                <w:sz w:val="20"/>
                <w:szCs w:val="20"/>
              </w:rPr>
              <w:t xml:space="preserve"> des AG</w:t>
            </w:r>
            <w:r w:rsidRPr="234A2D0E">
              <w:rPr>
                <w:rFonts w:cs="Arial"/>
                <w:b/>
                <w:bCs/>
                <w:sz w:val="20"/>
                <w:szCs w:val="20"/>
              </w:rPr>
              <w:t>:</w:t>
            </w:r>
          </w:p>
          <w:p w14:paraId="72BF9B41" w14:textId="77777777" w:rsidR="00714D0D" w:rsidRPr="00714D0D" w:rsidRDefault="234A2D0E" w:rsidP="234A2D0E">
            <w:pPr>
              <w:autoSpaceDE w:val="0"/>
              <w:autoSpaceDN w:val="0"/>
              <w:adjustRightInd w:val="0"/>
              <w:rPr>
                <w:rFonts w:cs="Arial"/>
                <w:sz w:val="20"/>
                <w:szCs w:val="20"/>
              </w:rPr>
            </w:pPr>
            <w:r w:rsidRPr="234A2D0E">
              <w:rPr>
                <w:rFonts w:cs="Arial"/>
                <w:i/>
                <w:iCs/>
                <w:color w:val="000000" w:themeColor="text1"/>
                <w:sz w:val="20"/>
                <w:szCs w:val="20"/>
              </w:rPr>
              <w:t>(Angabe zunächst freiwillig)</w:t>
            </w:r>
          </w:p>
        </w:tc>
        <w:tc>
          <w:tcPr>
            <w:tcW w:w="6098" w:type="dxa"/>
            <w:shd w:val="clear" w:color="auto" w:fill="D9D9D9" w:themeFill="background1" w:themeFillShade="D9"/>
          </w:tcPr>
          <w:p w14:paraId="6ECF3DE5" w14:textId="77777777" w:rsidR="005D199D" w:rsidRDefault="005D199D" w:rsidP="00A411FC">
            <w:pPr>
              <w:autoSpaceDE w:val="0"/>
              <w:autoSpaceDN w:val="0"/>
              <w:adjustRightInd w:val="0"/>
              <w:rPr>
                <w:rFonts w:cs="Arial"/>
                <w:sz w:val="20"/>
                <w:szCs w:val="20"/>
              </w:rPr>
            </w:pPr>
          </w:p>
          <w:p w14:paraId="0603382D" w14:textId="342AF394" w:rsidR="00714D0D" w:rsidRPr="00714D0D" w:rsidRDefault="00714D0D" w:rsidP="234A2D0E">
            <w:pPr>
              <w:autoSpaceDE w:val="0"/>
              <w:autoSpaceDN w:val="0"/>
              <w:adjustRightInd w:val="0"/>
              <w:rPr>
                <w:rFonts w:cs="Arial"/>
                <w:sz w:val="20"/>
                <w:szCs w:val="20"/>
              </w:rPr>
            </w:pPr>
            <w:r w:rsidRPr="00714D0D">
              <w:rPr>
                <w:rFonts w:cs="Arial"/>
                <w:sz w:val="20"/>
                <w:szCs w:val="20"/>
              </w:rPr>
              <w:t>Name:</w:t>
            </w:r>
            <w:r w:rsidRPr="00714D0D">
              <w:rPr>
                <w:rFonts w:cs="Arial"/>
                <w:sz w:val="20"/>
                <w:szCs w:val="20"/>
              </w:rPr>
              <w:tab/>
            </w:r>
            <w:r w:rsidRPr="00714D0D">
              <w:rPr>
                <w:rFonts w:cs="Arial"/>
                <w:sz w:val="20"/>
                <w:szCs w:val="20"/>
              </w:rPr>
              <w:tab/>
              <w:t>__________________________________</w:t>
            </w:r>
          </w:p>
          <w:p w14:paraId="448EC780" w14:textId="77777777" w:rsidR="00714D0D" w:rsidRPr="00714D0D" w:rsidRDefault="00714D0D" w:rsidP="00A411FC">
            <w:pPr>
              <w:autoSpaceDE w:val="0"/>
              <w:autoSpaceDN w:val="0"/>
              <w:adjustRightInd w:val="0"/>
              <w:rPr>
                <w:rFonts w:cs="Arial"/>
                <w:sz w:val="20"/>
                <w:szCs w:val="20"/>
              </w:rPr>
            </w:pPr>
          </w:p>
          <w:p w14:paraId="34885956" w14:textId="77777777" w:rsidR="00714D0D" w:rsidRPr="00714D0D" w:rsidRDefault="00714D0D" w:rsidP="234A2D0E">
            <w:pPr>
              <w:autoSpaceDE w:val="0"/>
              <w:autoSpaceDN w:val="0"/>
              <w:adjustRightInd w:val="0"/>
              <w:rPr>
                <w:rFonts w:cs="Arial"/>
                <w:sz w:val="20"/>
                <w:szCs w:val="20"/>
              </w:rPr>
            </w:pPr>
            <w:r w:rsidRPr="00714D0D">
              <w:rPr>
                <w:rFonts w:cs="Arial"/>
                <w:sz w:val="20"/>
                <w:szCs w:val="20"/>
              </w:rPr>
              <w:t>Telefon:</w:t>
            </w:r>
            <w:r w:rsidRPr="00714D0D">
              <w:rPr>
                <w:rFonts w:cs="Arial"/>
                <w:sz w:val="20"/>
                <w:szCs w:val="20"/>
              </w:rPr>
              <w:tab/>
              <w:t>__________________________________</w:t>
            </w:r>
          </w:p>
          <w:p w14:paraId="6DD7F7EE" w14:textId="77777777" w:rsidR="00714D0D" w:rsidRPr="00714D0D" w:rsidRDefault="00714D0D" w:rsidP="00A411FC">
            <w:pPr>
              <w:autoSpaceDE w:val="0"/>
              <w:autoSpaceDN w:val="0"/>
              <w:adjustRightInd w:val="0"/>
              <w:rPr>
                <w:rFonts w:cs="Arial"/>
                <w:sz w:val="20"/>
                <w:szCs w:val="20"/>
              </w:rPr>
            </w:pPr>
          </w:p>
          <w:p w14:paraId="114F4E70" w14:textId="77777777" w:rsidR="00714D0D" w:rsidRPr="00714D0D" w:rsidRDefault="00714D0D" w:rsidP="234A2D0E">
            <w:pPr>
              <w:autoSpaceDE w:val="0"/>
              <w:autoSpaceDN w:val="0"/>
              <w:adjustRightInd w:val="0"/>
              <w:rPr>
                <w:rFonts w:cs="Arial"/>
                <w:sz w:val="20"/>
                <w:szCs w:val="20"/>
              </w:rPr>
            </w:pPr>
            <w:r w:rsidRPr="00714D0D">
              <w:rPr>
                <w:rFonts w:cs="Arial"/>
                <w:sz w:val="20"/>
                <w:szCs w:val="20"/>
              </w:rPr>
              <w:t>E-Mail:</w:t>
            </w:r>
            <w:r w:rsidRPr="00714D0D">
              <w:rPr>
                <w:rFonts w:cs="Arial"/>
                <w:sz w:val="20"/>
                <w:szCs w:val="20"/>
              </w:rPr>
              <w:tab/>
            </w:r>
            <w:r w:rsidRPr="00714D0D">
              <w:rPr>
                <w:rFonts w:cs="Arial"/>
                <w:sz w:val="20"/>
                <w:szCs w:val="20"/>
              </w:rPr>
              <w:tab/>
              <w:t>__________________________________</w:t>
            </w:r>
          </w:p>
          <w:p w14:paraId="2A80E499" w14:textId="77777777" w:rsidR="00714D0D" w:rsidRPr="00714D0D" w:rsidRDefault="00714D0D" w:rsidP="00A411FC">
            <w:pPr>
              <w:autoSpaceDE w:val="0"/>
              <w:autoSpaceDN w:val="0"/>
              <w:adjustRightInd w:val="0"/>
              <w:rPr>
                <w:rFonts w:cs="Arial"/>
                <w:sz w:val="20"/>
                <w:szCs w:val="20"/>
              </w:rPr>
            </w:pPr>
          </w:p>
        </w:tc>
      </w:tr>
      <w:tr w:rsidR="00714D0D" w:rsidRPr="003905A9" w14:paraId="6A413340" w14:textId="77777777" w:rsidTr="234A2D0E">
        <w:trPr>
          <w:trHeight w:val="2725"/>
        </w:trPr>
        <w:tc>
          <w:tcPr>
            <w:tcW w:w="2967" w:type="dxa"/>
          </w:tcPr>
          <w:p w14:paraId="672252F4" w14:textId="77777777" w:rsidR="00714D0D" w:rsidRPr="00714D0D" w:rsidRDefault="234A2D0E" w:rsidP="234A2D0E">
            <w:pPr>
              <w:autoSpaceDE w:val="0"/>
              <w:autoSpaceDN w:val="0"/>
              <w:adjustRightInd w:val="0"/>
              <w:rPr>
                <w:rFonts w:cs="Arial"/>
                <w:color w:val="000000" w:themeColor="text1"/>
                <w:sz w:val="20"/>
                <w:szCs w:val="20"/>
              </w:rPr>
            </w:pPr>
            <w:r w:rsidRPr="234A2D0E">
              <w:rPr>
                <w:rFonts w:cs="Arial"/>
                <w:b/>
                <w:bCs/>
                <w:color w:val="000000" w:themeColor="text1"/>
                <w:sz w:val="20"/>
                <w:szCs w:val="20"/>
              </w:rPr>
              <w:t>Beschreibung der Leistung:</w:t>
            </w:r>
          </w:p>
          <w:p w14:paraId="24B301EC" w14:textId="77777777" w:rsidR="008A4FFC" w:rsidRDefault="234A2D0E" w:rsidP="234A2D0E">
            <w:pPr>
              <w:autoSpaceDE w:val="0"/>
              <w:autoSpaceDN w:val="0"/>
              <w:adjustRightInd w:val="0"/>
              <w:rPr>
                <w:rFonts w:cs="Arial"/>
                <w:i/>
                <w:iCs/>
                <w:color w:val="000000" w:themeColor="text1"/>
                <w:sz w:val="20"/>
                <w:szCs w:val="20"/>
              </w:rPr>
            </w:pPr>
            <w:r w:rsidRPr="234A2D0E">
              <w:rPr>
                <w:rFonts w:cs="Arial"/>
                <w:i/>
                <w:iCs/>
                <w:sz w:val="20"/>
                <w:szCs w:val="20"/>
              </w:rPr>
              <w:t xml:space="preserve">Kurzbeschreibung des Referenzobjektes hinsichtlich ausgeführter Leistungen </w:t>
            </w:r>
            <w:r w:rsidRPr="234A2D0E">
              <w:rPr>
                <w:rFonts w:cs="Arial"/>
                <w:i/>
                <w:iCs/>
                <w:color w:val="000000" w:themeColor="text1"/>
                <w:sz w:val="20"/>
                <w:szCs w:val="20"/>
              </w:rPr>
              <w:t>(Bitte beschreiben Sie die Leistung nachvollziehbar, aussagekräftig und detailliert, sodass die TK eine Vergleichbarkeit mit der ausgeschriebenen Leistung feststellen kann)</w:t>
            </w:r>
          </w:p>
          <w:p w14:paraId="50DDBDC2" w14:textId="376E7CB5" w:rsidR="00714D0D" w:rsidRPr="00714D0D" w:rsidRDefault="234A2D0E" w:rsidP="234A2D0E">
            <w:pPr>
              <w:autoSpaceDE w:val="0"/>
              <w:autoSpaceDN w:val="0"/>
              <w:adjustRightInd w:val="0"/>
              <w:rPr>
                <w:rFonts w:cs="Arial"/>
                <w:i/>
                <w:iCs/>
                <w:color w:val="000000" w:themeColor="text1"/>
                <w:sz w:val="20"/>
                <w:szCs w:val="20"/>
              </w:rPr>
            </w:pPr>
            <w:r w:rsidRPr="234A2D0E">
              <w:rPr>
                <w:rFonts w:cs="Arial"/>
                <w:i/>
                <w:iCs/>
                <w:color w:val="000000" w:themeColor="text1"/>
                <w:sz w:val="20"/>
                <w:szCs w:val="20"/>
              </w:rPr>
              <w:t>(</w:t>
            </w:r>
            <w:r w:rsidRPr="234A2D0E">
              <w:rPr>
                <w:rFonts w:cs="Arial"/>
                <w:b/>
                <w:bCs/>
                <w:i/>
                <w:iCs/>
                <w:color w:val="000000" w:themeColor="text1"/>
                <w:sz w:val="20"/>
                <w:szCs w:val="20"/>
              </w:rPr>
              <w:t>Mindestanforderung)</w:t>
            </w:r>
            <w:r w:rsidRPr="234A2D0E">
              <w:rPr>
                <w:rFonts w:cs="Arial"/>
                <w:i/>
                <w:iCs/>
                <w:color w:val="000000" w:themeColor="text1"/>
                <w:sz w:val="20"/>
                <w:szCs w:val="20"/>
              </w:rPr>
              <w:t>.</w:t>
            </w:r>
          </w:p>
          <w:p w14:paraId="65C5A8DF" w14:textId="77777777" w:rsidR="00714D0D" w:rsidRPr="00714D0D" w:rsidRDefault="00714D0D" w:rsidP="00A411FC">
            <w:pPr>
              <w:autoSpaceDE w:val="0"/>
              <w:autoSpaceDN w:val="0"/>
              <w:adjustRightInd w:val="0"/>
              <w:rPr>
                <w:rFonts w:cs="Arial"/>
                <w:sz w:val="20"/>
                <w:szCs w:val="20"/>
              </w:rPr>
            </w:pPr>
          </w:p>
        </w:tc>
        <w:tc>
          <w:tcPr>
            <w:tcW w:w="6098" w:type="dxa"/>
            <w:shd w:val="clear" w:color="auto" w:fill="D9D9D9" w:themeFill="background1" w:themeFillShade="D9"/>
          </w:tcPr>
          <w:p w14:paraId="6AEC5457" w14:textId="77777777" w:rsidR="00714D0D" w:rsidRPr="00714D0D" w:rsidRDefault="00714D0D" w:rsidP="00A411FC">
            <w:pPr>
              <w:autoSpaceDE w:val="0"/>
              <w:autoSpaceDN w:val="0"/>
              <w:adjustRightInd w:val="0"/>
              <w:rPr>
                <w:rFonts w:cs="Arial"/>
                <w:sz w:val="20"/>
                <w:szCs w:val="20"/>
              </w:rPr>
            </w:pPr>
          </w:p>
          <w:p w14:paraId="076C8BF0" w14:textId="77777777" w:rsidR="00714D0D" w:rsidRPr="00714D0D" w:rsidRDefault="00714D0D" w:rsidP="00A411FC">
            <w:pPr>
              <w:autoSpaceDE w:val="0"/>
              <w:autoSpaceDN w:val="0"/>
              <w:adjustRightInd w:val="0"/>
              <w:spacing w:after="120"/>
              <w:rPr>
                <w:rFonts w:cs="Arial"/>
                <w:i/>
                <w:sz w:val="20"/>
                <w:szCs w:val="20"/>
              </w:rPr>
            </w:pPr>
          </w:p>
        </w:tc>
      </w:tr>
      <w:tr w:rsidR="00714D0D" w:rsidRPr="003905A9" w14:paraId="43FA8482" w14:textId="77777777" w:rsidTr="234A2D0E">
        <w:tc>
          <w:tcPr>
            <w:tcW w:w="2967" w:type="dxa"/>
          </w:tcPr>
          <w:p w14:paraId="62581FE0" w14:textId="77777777" w:rsidR="00714D0D" w:rsidRPr="00714D0D" w:rsidRDefault="234A2D0E" w:rsidP="234A2D0E">
            <w:pPr>
              <w:autoSpaceDE w:val="0"/>
              <w:autoSpaceDN w:val="0"/>
              <w:adjustRightInd w:val="0"/>
              <w:rPr>
                <w:rFonts w:cs="Arial"/>
                <w:color w:val="000000" w:themeColor="text1"/>
                <w:sz w:val="20"/>
                <w:szCs w:val="20"/>
              </w:rPr>
            </w:pPr>
            <w:r w:rsidRPr="234A2D0E">
              <w:rPr>
                <w:rFonts w:cs="Arial"/>
                <w:b/>
                <w:bCs/>
                <w:sz w:val="20"/>
                <w:szCs w:val="20"/>
              </w:rPr>
              <w:t xml:space="preserve">Mindestanforderung:  </w:t>
            </w:r>
          </w:p>
          <w:p w14:paraId="69CBB75A" w14:textId="77777777" w:rsidR="00714D0D" w:rsidRPr="00714D0D" w:rsidRDefault="00714D0D" w:rsidP="00A411FC">
            <w:pPr>
              <w:autoSpaceDE w:val="0"/>
              <w:autoSpaceDN w:val="0"/>
              <w:adjustRightInd w:val="0"/>
              <w:rPr>
                <w:rFonts w:cs="Arial"/>
                <w:color w:val="000000"/>
                <w:sz w:val="20"/>
                <w:szCs w:val="20"/>
              </w:rPr>
            </w:pPr>
          </w:p>
          <w:p w14:paraId="4745F5E0" w14:textId="77777777" w:rsidR="00714D0D" w:rsidRPr="00714D0D" w:rsidRDefault="00714D0D" w:rsidP="00A411FC">
            <w:pPr>
              <w:autoSpaceDE w:val="0"/>
              <w:autoSpaceDN w:val="0"/>
              <w:adjustRightInd w:val="0"/>
              <w:rPr>
                <w:rFonts w:cs="Arial"/>
                <w:sz w:val="20"/>
                <w:szCs w:val="20"/>
              </w:rPr>
            </w:pPr>
          </w:p>
        </w:tc>
        <w:tc>
          <w:tcPr>
            <w:tcW w:w="6098" w:type="dxa"/>
            <w:shd w:val="clear" w:color="auto" w:fill="D9D9D9" w:themeFill="background1" w:themeFillShade="D9"/>
          </w:tcPr>
          <w:p w14:paraId="61F667B7" w14:textId="3C2D4A8D" w:rsidR="00714D0D" w:rsidRPr="00BE100C" w:rsidRDefault="234A2D0E" w:rsidP="234A2D0E">
            <w:pPr>
              <w:autoSpaceDE w:val="0"/>
              <w:autoSpaceDN w:val="0"/>
              <w:adjustRightInd w:val="0"/>
              <w:rPr>
                <w:rFonts w:cs="Arial"/>
                <w:strike/>
                <w:sz w:val="20"/>
                <w:szCs w:val="20"/>
              </w:rPr>
            </w:pPr>
            <w:r w:rsidRPr="234A2D0E">
              <w:rPr>
                <w:rFonts w:cs="Arial"/>
                <w:sz w:val="20"/>
                <w:szCs w:val="20"/>
              </w:rPr>
              <w:t xml:space="preserve">Als Referenzobjekte muss ein Gebäude mit </w:t>
            </w:r>
            <w:r w:rsidRPr="002D27C8">
              <w:rPr>
                <w:rFonts w:cs="Arial"/>
                <w:sz w:val="20"/>
                <w:szCs w:val="20"/>
                <w:u w:val="single"/>
              </w:rPr>
              <w:t>vergleichbarer Nutzung</w:t>
            </w:r>
            <w:r w:rsidRPr="234A2D0E">
              <w:rPr>
                <w:rFonts w:cs="Arial"/>
                <w:sz w:val="20"/>
                <w:szCs w:val="20"/>
              </w:rPr>
              <w:t xml:space="preserve"> herangezogen werden (Insbesondere Büro-, Bildungs- und Verwaltungsgebäude)</w:t>
            </w:r>
            <w:r w:rsidR="0050378C">
              <w:rPr>
                <w:rFonts w:cs="Arial"/>
                <w:sz w:val="20"/>
                <w:szCs w:val="20"/>
              </w:rPr>
              <w:t>.</w:t>
            </w:r>
          </w:p>
          <w:p w14:paraId="44F5D369" w14:textId="77777777" w:rsidR="00714D0D" w:rsidRPr="00714D0D" w:rsidRDefault="00714D0D" w:rsidP="00A411FC">
            <w:pPr>
              <w:autoSpaceDE w:val="0"/>
              <w:autoSpaceDN w:val="0"/>
              <w:adjustRightInd w:val="0"/>
              <w:rPr>
                <w:rFonts w:cs="Arial"/>
                <w:sz w:val="20"/>
                <w:szCs w:val="20"/>
              </w:rPr>
            </w:pPr>
          </w:p>
          <w:p w14:paraId="25BC4D9F" w14:textId="77777777" w:rsidR="00714D0D" w:rsidRPr="00714D0D" w:rsidRDefault="00932019" w:rsidP="234A2D0E">
            <w:pPr>
              <w:autoSpaceDE w:val="0"/>
              <w:autoSpaceDN w:val="0"/>
              <w:adjustRightInd w:val="0"/>
              <w:rPr>
                <w:rFonts w:cs="Arial"/>
                <w:sz w:val="20"/>
                <w:szCs w:val="20"/>
              </w:rPr>
            </w:pPr>
            <w:sdt>
              <w:sdtPr>
                <w:rPr>
                  <w:rFonts w:cs="Arial"/>
                  <w:szCs w:val="20"/>
                </w:rPr>
                <w:id w:val="2115162141"/>
                <w14:checkbox>
                  <w14:checked w14:val="0"/>
                  <w14:checkedState w14:val="2612" w14:font="MS Gothic"/>
                  <w14:uncheckedState w14:val="2610" w14:font="MS Gothic"/>
                </w14:checkbox>
              </w:sdtPr>
              <w:sdtEndPr/>
              <w:sdtContent>
                <w:r w:rsidR="00714D0D" w:rsidRPr="00714D0D">
                  <w:rPr>
                    <w:rFonts w:ascii="Segoe UI Symbol" w:eastAsia="MS Gothic" w:hAnsi="Segoe UI Symbol" w:cs="Segoe UI Symbol"/>
                    <w:sz w:val="20"/>
                    <w:szCs w:val="20"/>
                  </w:rPr>
                  <w:t>☐</w:t>
                </w:r>
              </w:sdtContent>
            </w:sdt>
            <w:r w:rsidR="00714D0D" w:rsidRPr="00714D0D">
              <w:rPr>
                <w:rFonts w:cs="Arial"/>
                <w:sz w:val="20"/>
                <w:szCs w:val="20"/>
              </w:rPr>
              <w:t xml:space="preserve"> ja</w:t>
            </w:r>
            <w:r w:rsidR="00714D0D" w:rsidRPr="00714D0D">
              <w:rPr>
                <w:rFonts w:cs="Arial"/>
                <w:sz w:val="20"/>
                <w:szCs w:val="20"/>
              </w:rPr>
              <w:tab/>
            </w:r>
            <w:r w:rsidR="00714D0D" w:rsidRPr="00714D0D">
              <w:rPr>
                <w:rFonts w:cs="Arial"/>
                <w:sz w:val="20"/>
                <w:szCs w:val="20"/>
              </w:rPr>
              <w:tab/>
            </w:r>
            <w:sdt>
              <w:sdtPr>
                <w:rPr>
                  <w:rFonts w:cs="Arial"/>
                  <w:szCs w:val="20"/>
                </w:rPr>
                <w:id w:val="1056353127"/>
                <w14:checkbox>
                  <w14:checked w14:val="0"/>
                  <w14:checkedState w14:val="2612" w14:font="MS Gothic"/>
                  <w14:uncheckedState w14:val="2610" w14:font="MS Gothic"/>
                </w14:checkbox>
              </w:sdtPr>
              <w:sdtEndPr/>
              <w:sdtContent>
                <w:r w:rsidR="00714D0D" w:rsidRPr="00714D0D">
                  <w:rPr>
                    <w:rFonts w:ascii="Segoe UI Symbol" w:hAnsi="Segoe UI Symbol" w:cs="Segoe UI Symbol"/>
                    <w:sz w:val="20"/>
                    <w:szCs w:val="20"/>
                  </w:rPr>
                  <w:t>☐</w:t>
                </w:r>
              </w:sdtContent>
            </w:sdt>
            <w:r w:rsidR="00714D0D" w:rsidRPr="00714D0D">
              <w:rPr>
                <w:rFonts w:cs="Arial"/>
                <w:sz w:val="20"/>
                <w:szCs w:val="20"/>
              </w:rPr>
              <w:t xml:space="preserve"> nein</w:t>
            </w:r>
          </w:p>
        </w:tc>
      </w:tr>
      <w:tr w:rsidR="00714D0D" w:rsidRPr="003905A9" w14:paraId="1820015F" w14:textId="77777777" w:rsidTr="234A2D0E">
        <w:tc>
          <w:tcPr>
            <w:tcW w:w="2967" w:type="dxa"/>
          </w:tcPr>
          <w:p w14:paraId="335DA076" w14:textId="77777777" w:rsidR="00714D0D" w:rsidRPr="00B06081" w:rsidRDefault="234A2D0E" w:rsidP="234A2D0E">
            <w:pPr>
              <w:autoSpaceDE w:val="0"/>
              <w:autoSpaceDN w:val="0"/>
              <w:adjustRightInd w:val="0"/>
              <w:rPr>
                <w:rFonts w:cs="Arial"/>
                <w:color w:val="000000" w:themeColor="text1"/>
                <w:sz w:val="20"/>
                <w:szCs w:val="20"/>
              </w:rPr>
            </w:pPr>
            <w:r w:rsidRPr="00B06081">
              <w:rPr>
                <w:rFonts w:cs="Arial"/>
                <w:b/>
                <w:bCs/>
                <w:sz w:val="20"/>
                <w:szCs w:val="20"/>
              </w:rPr>
              <w:t xml:space="preserve">Mindestanforderung:  </w:t>
            </w:r>
          </w:p>
          <w:p w14:paraId="29E19BE5" w14:textId="77777777" w:rsidR="00714D0D" w:rsidRPr="00B06081" w:rsidRDefault="00714D0D" w:rsidP="00A411FC">
            <w:pPr>
              <w:autoSpaceDE w:val="0"/>
              <w:autoSpaceDN w:val="0"/>
              <w:adjustRightInd w:val="0"/>
              <w:rPr>
                <w:rFonts w:cs="Arial"/>
                <w:b/>
                <w:color w:val="000000"/>
                <w:sz w:val="20"/>
                <w:szCs w:val="20"/>
              </w:rPr>
            </w:pPr>
          </w:p>
        </w:tc>
        <w:tc>
          <w:tcPr>
            <w:tcW w:w="6098" w:type="dxa"/>
            <w:shd w:val="clear" w:color="auto" w:fill="D9D9D9" w:themeFill="background1" w:themeFillShade="D9"/>
          </w:tcPr>
          <w:p w14:paraId="4F266F8A" w14:textId="304D0EB4" w:rsidR="00714D0D" w:rsidRPr="00B06081" w:rsidRDefault="234A2D0E" w:rsidP="234A2D0E">
            <w:pPr>
              <w:autoSpaceDE w:val="0"/>
              <w:autoSpaceDN w:val="0"/>
              <w:adjustRightInd w:val="0"/>
              <w:rPr>
                <w:rFonts w:cs="Arial"/>
                <w:sz w:val="20"/>
                <w:szCs w:val="20"/>
              </w:rPr>
            </w:pPr>
            <w:r w:rsidRPr="00B06081">
              <w:rPr>
                <w:rFonts w:cs="Arial"/>
                <w:sz w:val="20"/>
                <w:szCs w:val="20"/>
              </w:rPr>
              <w:t>Der Leistungsbeginn darf nicht vor 01/201</w:t>
            </w:r>
            <w:r w:rsidR="00BE100C">
              <w:rPr>
                <w:rFonts w:cs="Arial"/>
                <w:sz w:val="20"/>
                <w:szCs w:val="20"/>
              </w:rPr>
              <w:t>8</w:t>
            </w:r>
            <w:r w:rsidRPr="00B06081">
              <w:rPr>
                <w:rFonts w:cs="Arial"/>
                <w:sz w:val="20"/>
                <w:szCs w:val="20"/>
              </w:rPr>
              <w:t xml:space="preserve"> liegen und eine Abnahme zum Zeitpunkt der Angebotsabgabe muß erfolgt sein.</w:t>
            </w:r>
          </w:p>
          <w:p w14:paraId="1091E8B0" w14:textId="77777777" w:rsidR="00714D0D" w:rsidRPr="00B06081" w:rsidRDefault="00714D0D" w:rsidP="00A411FC">
            <w:pPr>
              <w:autoSpaceDE w:val="0"/>
              <w:autoSpaceDN w:val="0"/>
              <w:adjustRightInd w:val="0"/>
              <w:rPr>
                <w:rFonts w:cs="Arial"/>
                <w:sz w:val="20"/>
                <w:szCs w:val="20"/>
              </w:rPr>
            </w:pPr>
          </w:p>
          <w:p w14:paraId="48985C76" w14:textId="77777777" w:rsidR="00714D0D" w:rsidRPr="00B06081" w:rsidDel="00A733DA" w:rsidRDefault="00932019" w:rsidP="234A2D0E">
            <w:pPr>
              <w:autoSpaceDE w:val="0"/>
              <w:autoSpaceDN w:val="0"/>
              <w:adjustRightInd w:val="0"/>
              <w:rPr>
                <w:rFonts w:cs="Arial"/>
                <w:sz w:val="20"/>
                <w:szCs w:val="20"/>
              </w:rPr>
            </w:pPr>
            <w:sdt>
              <w:sdtPr>
                <w:rPr>
                  <w:rFonts w:cs="Arial"/>
                  <w:szCs w:val="20"/>
                </w:rPr>
                <w:id w:val="-1149974152"/>
                <w14:checkbox>
                  <w14:checked w14:val="0"/>
                  <w14:checkedState w14:val="2612" w14:font="MS Gothic"/>
                  <w14:uncheckedState w14:val="2610" w14:font="MS Gothic"/>
                </w14:checkbox>
              </w:sdtPr>
              <w:sdtEndPr/>
              <w:sdtContent>
                <w:r w:rsidR="00714D0D" w:rsidRPr="00B06081">
                  <w:rPr>
                    <w:rFonts w:ascii="Segoe UI Symbol" w:hAnsi="Segoe UI Symbol" w:cs="Segoe UI Symbol"/>
                    <w:sz w:val="20"/>
                    <w:szCs w:val="20"/>
                  </w:rPr>
                  <w:t>☐</w:t>
                </w:r>
              </w:sdtContent>
            </w:sdt>
            <w:r w:rsidR="00714D0D" w:rsidRPr="00B06081">
              <w:rPr>
                <w:rFonts w:cs="Arial"/>
                <w:sz w:val="20"/>
                <w:szCs w:val="20"/>
              </w:rPr>
              <w:t xml:space="preserve"> ja</w:t>
            </w:r>
            <w:r w:rsidR="00714D0D" w:rsidRPr="00B06081">
              <w:rPr>
                <w:rFonts w:cs="Arial"/>
                <w:sz w:val="20"/>
                <w:szCs w:val="20"/>
              </w:rPr>
              <w:tab/>
            </w:r>
            <w:r w:rsidR="00714D0D" w:rsidRPr="00B06081">
              <w:rPr>
                <w:rFonts w:cs="Arial"/>
                <w:sz w:val="20"/>
                <w:szCs w:val="20"/>
              </w:rPr>
              <w:tab/>
            </w:r>
            <w:sdt>
              <w:sdtPr>
                <w:rPr>
                  <w:rFonts w:cs="Arial"/>
                  <w:szCs w:val="20"/>
                </w:rPr>
                <w:id w:val="1612936424"/>
                <w14:checkbox>
                  <w14:checked w14:val="0"/>
                  <w14:checkedState w14:val="2612" w14:font="MS Gothic"/>
                  <w14:uncheckedState w14:val="2610" w14:font="MS Gothic"/>
                </w14:checkbox>
              </w:sdtPr>
              <w:sdtEndPr/>
              <w:sdtContent>
                <w:r w:rsidR="00714D0D" w:rsidRPr="00B06081">
                  <w:rPr>
                    <w:rFonts w:ascii="Segoe UI Symbol" w:hAnsi="Segoe UI Symbol" w:cs="Segoe UI Symbol"/>
                    <w:sz w:val="20"/>
                    <w:szCs w:val="20"/>
                  </w:rPr>
                  <w:t>☐</w:t>
                </w:r>
              </w:sdtContent>
            </w:sdt>
            <w:r w:rsidR="00714D0D" w:rsidRPr="00B06081">
              <w:rPr>
                <w:rFonts w:cs="Arial"/>
                <w:sz w:val="20"/>
                <w:szCs w:val="20"/>
              </w:rPr>
              <w:t xml:space="preserve"> nein</w:t>
            </w:r>
          </w:p>
        </w:tc>
      </w:tr>
      <w:tr w:rsidR="0050378C" w:rsidRPr="003905A9" w14:paraId="53FDD944" w14:textId="77777777" w:rsidTr="009165E5">
        <w:tc>
          <w:tcPr>
            <w:tcW w:w="2967" w:type="dxa"/>
          </w:tcPr>
          <w:p w14:paraId="07FCC627" w14:textId="77777777" w:rsidR="0050378C" w:rsidRPr="00B06081" w:rsidRDefault="0050378C" w:rsidP="009165E5">
            <w:pPr>
              <w:autoSpaceDE w:val="0"/>
              <w:autoSpaceDN w:val="0"/>
              <w:adjustRightInd w:val="0"/>
              <w:rPr>
                <w:rFonts w:cs="Arial"/>
                <w:b/>
                <w:bCs/>
                <w:color w:val="000000" w:themeColor="text1"/>
                <w:sz w:val="20"/>
                <w:szCs w:val="20"/>
              </w:rPr>
            </w:pPr>
            <w:r w:rsidRPr="00B06081">
              <w:rPr>
                <w:rFonts w:cs="Arial"/>
                <w:b/>
                <w:bCs/>
                <w:color w:val="000000" w:themeColor="text1"/>
                <w:sz w:val="20"/>
                <w:szCs w:val="20"/>
              </w:rPr>
              <w:t>Zeitraum der Leistungserbringung:</w:t>
            </w:r>
          </w:p>
          <w:p w14:paraId="074A832A" w14:textId="77777777" w:rsidR="0050378C" w:rsidRPr="00B06081" w:rsidRDefault="0050378C" w:rsidP="009165E5">
            <w:pPr>
              <w:autoSpaceDE w:val="0"/>
              <w:autoSpaceDN w:val="0"/>
              <w:adjustRightInd w:val="0"/>
              <w:rPr>
                <w:rFonts w:cs="Arial"/>
                <w:b/>
                <w:bCs/>
                <w:sz w:val="20"/>
                <w:szCs w:val="20"/>
              </w:rPr>
            </w:pPr>
          </w:p>
        </w:tc>
        <w:tc>
          <w:tcPr>
            <w:tcW w:w="6098" w:type="dxa"/>
            <w:shd w:val="clear" w:color="auto" w:fill="D9D9D9" w:themeFill="background1" w:themeFillShade="D9"/>
          </w:tcPr>
          <w:p w14:paraId="50969030" w14:textId="77777777" w:rsidR="0050378C" w:rsidRPr="00B06081" w:rsidRDefault="0050378C" w:rsidP="009165E5">
            <w:pPr>
              <w:autoSpaceDE w:val="0"/>
              <w:autoSpaceDN w:val="0"/>
              <w:adjustRightInd w:val="0"/>
              <w:jc w:val="center"/>
              <w:rPr>
                <w:rFonts w:cs="Arial"/>
                <w:i/>
                <w:color w:val="000000"/>
                <w:sz w:val="20"/>
                <w:szCs w:val="20"/>
              </w:rPr>
            </w:pPr>
          </w:p>
          <w:p w14:paraId="3B26688A" w14:textId="77777777" w:rsidR="0050378C" w:rsidRPr="00B06081" w:rsidRDefault="0050378C" w:rsidP="009165E5">
            <w:pPr>
              <w:autoSpaceDE w:val="0"/>
              <w:autoSpaceDN w:val="0"/>
              <w:adjustRightInd w:val="0"/>
              <w:rPr>
                <w:rFonts w:cs="Arial"/>
                <w:sz w:val="20"/>
                <w:szCs w:val="20"/>
              </w:rPr>
            </w:pPr>
            <w:r w:rsidRPr="00B06081">
              <w:rPr>
                <w:rFonts w:cs="Arial"/>
                <w:sz w:val="20"/>
                <w:szCs w:val="20"/>
              </w:rPr>
              <w:t>von ____. ____.</w:t>
            </w:r>
            <w:r>
              <w:rPr>
                <w:rFonts w:cs="Arial"/>
                <w:sz w:val="20"/>
                <w:szCs w:val="20"/>
              </w:rPr>
              <w:t xml:space="preserve"> </w:t>
            </w:r>
            <w:r w:rsidRPr="00B06081">
              <w:rPr>
                <w:rFonts w:cs="Arial"/>
                <w:sz w:val="20"/>
                <w:szCs w:val="20"/>
              </w:rPr>
              <w:t>_______</w:t>
            </w:r>
            <w:r w:rsidRPr="00B06081">
              <w:rPr>
                <w:rFonts w:cs="Arial"/>
                <w:sz w:val="20"/>
                <w:szCs w:val="20"/>
              </w:rPr>
              <w:tab/>
              <w:t>bis ____.</w:t>
            </w:r>
            <w:r>
              <w:rPr>
                <w:rFonts w:cs="Arial"/>
                <w:sz w:val="20"/>
                <w:szCs w:val="20"/>
              </w:rPr>
              <w:t xml:space="preserve"> </w:t>
            </w:r>
            <w:r w:rsidRPr="00B06081">
              <w:rPr>
                <w:rFonts w:cs="Arial"/>
                <w:sz w:val="20"/>
                <w:szCs w:val="20"/>
              </w:rPr>
              <w:t>___.________</w:t>
            </w:r>
          </w:p>
          <w:p w14:paraId="4B854D93" w14:textId="77777777" w:rsidR="0050378C" w:rsidRPr="00B06081" w:rsidRDefault="0050378C" w:rsidP="009165E5">
            <w:pPr>
              <w:autoSpaceDE w:val="0"/>
              <w:autoSpaceDN w:val="0"/>
              <w:adjustRightInd w:val="0"/>
              <w:rPr>
                <w:rFonts w:cs="Arial"/>
                <w:sz w:val="20"/>
                <w:szCs w:val="20"/>
              </w:rPr>
            </w:pPr>
          </w:p>
        </w:tc>
      </w:tr>
    </w:tbl>
    <w:p w14:paraId="6109B457" w14:textId="1B4F7FC4" w:rsidR="00CC60B6" w:rsidRDefault="234A2D0E" w:rsidP="00714D0D">
      <w:pPr>
        <w:rPr>
          <w:sz w:val="16"/>
          <w:szCs w:val="16"/>
        </w:rPr>
      </w:pPr>
      <w:r w:rsidRPr="234A2D0E">
        <w:rPr>
          <w:sz w:val="18"/>
          <w:szCs w:val="18"/>
        </w:rPr>
        <w:t xml:space="preserve">* </w:t>
      </w:r>
      <w:r w:rsidRPr="234A2D0E">
        <w:rPr>
          <w:sz w:val="16"/>
          <w:szCs w:val="16"/>
        </w:rPr>
        <w:t>Das Formblatt ist für weitere Referenzen eigenständig zu vervielfältigen</w:t>
      </w:r>
    </w:p>
    <w:p w14:paraId="7B0A4594" w14:textId="77777777" w:rsidR="00F275D6" w:rsidRDefault="00F275D6" w:rsidP="00714D0D">
      <w:pPr>
        <w:rPr>
          <w:sz w:val="16"/>
          <w:szCs w:val="16"/>
        </w:rPr>
      </w:pPr>
    </w:p>
    <w:p w14:paraId="59720FCE" w14:textId="77777777" w:rsidR="00F275D6" w:rsidRDefault="00F275D6" w:rsidP="00714D0D">
      <w:pPr>
        <w:rPr>
          <w:sz w:val="16"/>
          <w:szCs w:val="16"/>
        </w:rPr>
      </w:pPr>
    </w:p>
    <w:p w14:paraId="1C68CA70" w14:textId="77777777" w:rsidR="00F275D6" w:rsidRDefault="00F275D6" w:rsidP="00714D0D">
      <w:pPr>
        <w:rPr>
          <w:sz w:val="16"/>
          <w:szCs w:val="16"/>
        </w:rPr>
      </w:pPr>
    </w:p>
    <w:p w14:paraId="39CCFE13" w14:textId="77777777" w:rsidR="00F275D6" w:rsidRDefault="00F275D6" w:rsidP="00714D0D">
      <w:pPr>
        <w:rPr>
          <w:sz w:val="16"/>
          <w:szCs w:val="16"/>
        </w:rPr>
      </w:pPr>
    </w:p>
    <w:p w14:paraId="7C2A8C14" w14:textId="77777777" w:rsidR="00F275D6" w:rsidRDefault="00F275D6" w:rsidP="00714D0D">
      <w:pPr>
        <w:rPr>
          <w:sz w:val="16"/>
          <w:szCs w:val="16"/>
        </w:rPr>
      </w:pPr>
    </w:p>
    <w:p w14:paraId="26E34681" w14:textId="77777777" w:rsidR="00F275D6" w:rsidRDefault="00F275D6" w:rsidP="00714D0D">
      <w:pPr>
        <w:rPr>
          <w:sz w:val="16"/>
          <w:szCs w:val="16"/>
        </w:rPr>
      </w:pPr>
    </w:p>
    <w:p w14:paraId="45238CBC" w14:textId="77777777" w:rsidR="00F275D6" w:rsidRDefault="00F275D6" w:rsidP="00714D0D">
      <w:pPr>
        <w:rPr>
          <w:sz w:val="16"/>
          <w:szCs w:val="16"/>
        </w:rPr>
      </w:pPr>
    </w:p>
    <w:p w14:paraId="08A9C6D8" w14:textId="77777777" w:rsidR="00F275D6" w:rsidRDefault="00F275D6" w:rsidP="00714D0D">
      <w:pPr>
        <w:rPr>
          <w:sz w:val="16"/>
          <w:szCs w:val="16"/>
        </w:rPr>
      </w:pPr>
    </w:p>
    <w:p w14:paraId="0768D16C" w14:textId="77777777" w:rsidR="00F275D6" w:rsidRDefault="00F275D6" w:rsidP="00714D0D">
      <w:pPr>
        <w:rPr>
          <w:sz w:val="16"/>
          <w:szCs w:val="16"/>
        </w:rPr>
      </w:pPr>
    </w:p>
    <w:p w14:paraId="5E97E423" w14:textId="77777777" w:rsidR="00F275D6" w:rsidRDefault="00F275D6" w:rsidP="00714D0D">
      <w:pPr>
        <w:rPr>
          <w:sz w:val="16"/>
          <w:szCs w:val="16"/>
        </w:rPr>
      </w:pPr>
    </w:p>
    <w:tbl>
      <w:tblPr>
        <w:tblStyle w:val="Tabellenraster2"/>
        <w:tblW w:w="0" w:type="auto"/>
        <w:tblInd w:w="-5" w:type="dxa"/>
        <w:tblLook w:val="04A0" w:firstRow="1" w:lastRow="0" w:firstColumn="1" w:lastColumn="0" w:noHBand="0" w:noVBand="1"/>
      </w:tblPr>
      <w:tblGrid>
        <w:gridCol w:w="2967"/>
        <w:gridCol w:w="6098"/>
      </w:tblGrid>
      <w:tr w:rsidR="00F275D6" w:rsidRPr="003905A9" w14:paraId="6F2B5D71" w14:textId="77777777" w:rsidTr="00EE3057">
        <w:tc>
          <w:tcPr>
            <w:tcW w:w="2967" w:type="dxa"/>
          </w:tcPr>
          <w:p w14:paraId="2546D870" w14:textId="77777777" w:rsidR="00F275D6" w:rsidRPr="00714D0D" w:rsidRDefault="00F275D6" w:rsidP="00EE3057">
            <w:pPr>
              <w:autoSpaceDE w:val="0"/>
              <w:autoSpaceDN w:val="0"/>
              <w:adjustRightInd w:val="0"/>
              <w:rPr>
                <w:rFonts w:cs="Arial"/>
                <w:b/>
                <w:bCs/>
                <w:color w:val="000000" w:themeColor="text1"/>
                <w:sz w:val="20"/>
                <w:szCs w:val="20"/>
              </w:rPr>
            </w:pPr>
            <w:r w:rsidRPr="234A2D0E">
              <w:rPr>
                <w:rFonts w:cs="Arial"/>
                <w:b/>
                <w:bCs/>
                <w:color w:val="000000" w:themeColor="text1"/>
                <w:sz w:val="20"/>
                <w:szCs w:val="20"/>
              </w:rPr>
              <w:lastRenderedPageBreak/>
              <w:t>Referenz Nr.</w:t>
            </w:r>
          </w:p>
          <w:p w14:paraId="29E9F5D0" w14:textId="77777777" w:rsidR="00F275D6" w:rsidRPr="00714D0D" w:rsidRDefault="00F275D6" w:rsidP="00EE3057">
            <w:pPr>
              <w:autoSpaceDE w:val="0"/>
              <w:autoSpaceDN w:val="0"/>
              <w:adjustRightInd w:val="0"/>
              <w:rPr>
                <w:rFonts w:cs="Arial"/>
                <w:b/>
                <w:color w:val="000000"/>
                <w:sz w:val="20"/>
                <w:szCs w:val="20"/>
              </w:rPr>
            </w:pPr>
          </w:p>
        </w:tc>
        <w:tc>
          <w:tcPr>
            <w:tcW w:w="6098" w:type="dxa"/>
            <w:shd w:val="clear" w:color="auto" w:fill="D9D9D9" w:themeFill="background1" w:themeFillShade="D9"/>
          </w:tcPr>
          <w:p w14:paraId="0F87FE16" w14:textId="77777777" w:rsidR="00F275D6" w:rsidRPr="00714D0D" w:rsidRDefault="00F275D6" w:rsidP="00EE3057">
            <w:pPr>
              <w:autoSpaceDE w:val="0"/>
              <w:autoSpaceDN w:val="0"/>
              <w:adjustRightInd w:val="0"/>
              <w:rPr>
                <w:rFonts w:cs="Arial"/>
                <w:sz w:val="20"/>
                <w:szCs w:val="20"/>
              </w:rPr>
            </w:pPr>
          </w:p>
        </w:tc>
      </w:tr>
      <w:tr w:rsidR="00F275D6" w:rsidRPr="003905A9" w14:paraId="1C383766" w14:textId="77777777" w:rsidTr="00EE3057">
        <w:tc>
          <w:tcPr>
            <w:tcW w:w="2967" w:type="dxa"/>
          </w:tcPr>
          <w:p w14:paraId="6DACB4E1" w14:textId="77777777" w:rsidR="00F275D6" w:rsidRPr="00714D0D" w:rsidRDefault="00F275D6" w:rsidP="00EE3057">
            <w:pPr>
              <w:autoSpaceDE w:val="0"/>
              <w:autoSpaceDN w:val="0"/>
              <w:adjustRightInd w:val="0"/>
              <w:rPr>
                <w:rFonts w:cs="Arial"/>
                <w:b/>
                <w:bCs/>
                <w:color w:val="000000" w:themeColor="text1"/>
                <w:sz w:val="20"/>
                <w:szCs w:val="20"/>
              </w:rPr>
            </w:pPr>
            <w:r w:rsidRPr="234A2D0E">
              <w:rPr>
                <w:rFonts w:cs="Arial"/>
                <w:b/>
                <w:bCs/>
                <w:color w:val="000000" w:themeColor="text1"/>
                <w:sz w:val="20"/>
                <w:szCs w:val="20"/>
              </w:rPr>
              <w:t>Projektbezeichnung:</w:t>
            </w:r>
          </w:p>
          <w:p w14:paraId="15A40D42" w14:textId="77777777" w:rsidR="00F275D6" w:rsidRPr="00714D0D" w:rsidRDefault="00F275D6" w:rsidP="00EE3057">
            <w:pPr>
              <w:autoSpaceDE w:val="0"/>
              <w:autoSpaceDN w:val="0"/>
              <w:adjustRightInd w:val="0"/>
              <w:rPr>
                <w:rFonts w:cs="Arial"/>
                <w:b/>
                <w:color w:val="000000"/>
                <w:sz w:val="20"/>
                <w:szCs w:val="20"/>
              </w:rPr>
            </w:pPr>
          </w:p>
        </w:tc>
        <w:tc>
          <w:tcPr>
            <w:tcW w:w="6098" w:type="dxa"/>
            <w:shd w:val="clear" w:color="auto" w:fill="D9D9D9" w:themeFill="background1" w:themeFillShade="D9"/>
          </w:tcPr>
          <w:p w14:paraId="519D57A5" w14:textId="77777777" w:rsidR="00F275D6" w:rsidRPr="00714D0D" w:rsidRDefault="00F275D6" w:rsidP="00EE3057">
            <w:pPr>
              <w:autoSpaceDE w:val="0"/>
              <w:autoSpaceDN w:val="0"/>
              <w:adjustRightInd w:val="0"/>
              <w:rPr>
                <w:rFonts w:cs="Arial"/>
                <w:sz w:val="20"/>
                <w:szCs w:val="20"/>
              </w:rPr>
            </w:pPr>
          </w:p>
        </w:tc>
      </w:tr>
      <w:tr w:rsidR="00F275D6" w:rsidRPr="003905A9" w14:paraId="599A3266" w14:textId="77777777" w:rsidTr="00EE3057">
        <w:tc>
          <w:tcPr>
            <w:tcW w:w="2967" w:type="dxa"/>
          </w:tcPr>
          <w:p w14:paraId="33B21175" w14:textId="77777777" w:rsidR="00F275D6" w:rsidRPr="00714D0D" w:rsidRDefault="00F275D6" w:rsidP="00EE3057">
            <w:pPr>
              <w:autoSpaceDE w:val="0"/>
              <w:autoSpaceDN w:val="0"/>
              <w:adjustRightInd w:val="0"/>
              <w:rPr>
                <w:rFonts w:cs="Arial"/>
                <w:b/>
                <w:bCs/>
                <w:color w:val="000000" w:themeColor="text1"/>
                <w:sz w:val="20"/>
                <w:szCs w:val="20"/>
              </w:rPr>
            </w:pPr>
            <w:r w:rsidRPr="234A2D0E">
              <w:rPr>
                <w:rFonts w:cs="Arial"/>
                <w:b/>
                <w:bCs/>
                <w:color w:val="000000" w:themeColor="text1"/>
                <w:sz w:val="20"/>
                <w:szCs w:val="20"/>
              </w:rPr>
              <w:t>Name des Auftragnehmers:</w:t>
            </w:r>
          </w:p>
          <w:p w14:paraId="51548155" w14:textId="77777777" w:rsidR="00F275D6" w:rsidRPr="00714D0D" w:rsidRDefault="00F275D6" w:rsidP="00EE3057">
            <w:pPr>
              <w:autoSpaceDE w:val="0"/>
              <w:autoSpaceDN w:val="0"/>
              <w:adjustRightInd w:val="0"/>
              <w:rPr>
                <w:rFonts w:cs="Arial"/>
                <w:i/>
                <w:iCs/>
                <w:color w:val="000000" w:themeColor="text1"/>
                <w:sz w:val="20"/>
                <w:szCs w:val="20"/>
              </w:rPr>
            </w:pPr>
            <w:r w:rsidRPr="234A2D0E">
              <w:rPr>
                <w:rFonts w:cs="Arial"/>
                <w:i/>
                <w:iCs/>
                <w:color w:val="000000" w:themeColor="text1"/>
                <w:sz w:val="20"/>
                <w:szCs w:val="20"/>
              </w:rPr>
              <w:t>(Bieter / Mitglied der Bietergemeinschaft / Drittunternehmen)</w:t>
            </w:r>
          </w:p>
          <w:p w14:paraId="31F26CD3" w14:textId="77777777" w:rsidR="00F275D6" w:rsidRPr="00714D0D" w:rsidRDefault="00F275D6" w:rsidP="00EE3057">
            <w:pPr>
              <w:autoSpaceDE w:val="0"/>
              <w:autoSpaceDN w:val="0"/>
              <w:adjustRightInd w:val="0"/>
              <w:rPr>
                <w:rFonts w:cs="Arial"/>
                <w:b/>
                <w:color w:val="000000"/>
                <w:sz w:val="20"/>
                <w:szCs w:val="20"/>
              </w:rPr>
            </w:pPr>
          </w:p>
        </w:tc>
        <w:tc>
          <w:tcPr>
            <w:tcW w:w="6098" w:type="dxa"/>
            <w:shd w:val="clear" w:color="auto" w:fill="D9D9D9" w:themeFill="background1" w:themeFillShade="D9"/>
          </w:tcPr>
          <w:p w14:paraId="3C45B76A" w14:textId="77777777" w:rsidR="00F275D6" w:rsidRPr="00714D0D" w:rsidRDefault="00F275D6" w:rsidP="00EE3057">
            <w:pPr>
              <w:autoSpaceDE w:val="0"/>
              <w:autoSpaceDN w:val="0"/>
              <w:adjustRightInd w:val="0"/>
              <w:rPr>
                <w:rFonts w:cs="Arial"/>
                <w:sz w:val="20"/>
                <w:szCs w:val="20"/>
              </w:rPr>
            </w:pPr>
          </w:p>
        </w:tc>
      </w:tr>
      <w:tr w:rsidR="00F275D6" w:rsidRPr="003905A9" w14:paraId="1EE74E94" w14:textId="77777777" w:rsidTr="00EE3057">
        <w:tc>
          <w:tcPr>
            <w:tcW w:w="2967" w:type="dxa"/>
          </w:tcPr>
          <w:p w14:paraId="0B8C6B8B" w14:textId="77777777" w:rsidR="00F275D6" w:rsidRPr="00714D0D" w:rsidRDefault="00F275D6" w:rsidP="00EE3057">
            <w:pPr>
              <w:autoSpaceDE w:val="0"/>
              <w:autoSpaceDN w:val="0"/>
              <w:adjustRightInd w:val="0"/>
              <w:rPr>
                <w:rFonts w:cs="Arial"/>
                <w:b/>
                <w:bCs/>
                <w:color w:val="000000" w:themeColor="text1"/>
                <w:sz w:val="20"/>
                <w:szCs w:val="20"/>
              </w:rPr>
            </w:pPr>
            <w:r w:rsidRPr="234A2D0E">
              <w:rPr>
                <w:rFonts w:cs="Arial"/>
                <w:b/>
                <w:bCs/>
                <w:color w:val="000000" w:themeColor="text1"/>
                <w:sz w:val="20"/>
                <w:szCs w:val="20"/>
              </w:rPr>
              <w:t>Name des Auftraggebers:</w:t>
            </w:r>
          </w:p>
          <w:p w14:paraId="250669F9" w14:textId="77777777" w:rsidR="00F275D6" w:rsidRPr="00714D0D" w:rsidRDefault="00F275D6" w:rsidP="00EE3057">
            <w:pPr>
              <w:autoSpaceDE w:val="0"/>
              <w:autoSpaceDN w:val="0"/>
              <w:adjustRightInd w:val="0"/>
              <w:rPr>
                <w:rFonts w:cs="Arial"/>
                <w:i/>
                <w:iCs/>
                <w:color w:val="000000" w:themeColor="text1"/>
                <w:sz w:val="20"/>
                <w:szCs w:val="20"/>
              </w:rPr>
            </w:pPr>
            <w:r w:rsidRPr="234A2D0E">
              <w:rPr>
                <w:rFonts w:cs="Arial"/>
                <w:i/>
                <w:iCs/>
                <w:color w:val="000000" w:themeColor="text1"/>
                <w:sz w:val="20"/>
                <w:szCs w:val="20"/>
              </w:rPr>
              <w:t>(Referenzgeber)</w:t>
            </w:r>
          </w:p>
          <w:p w14:paraId="021C2AF6" w14:textId="77777777" w:rsidR="00F275D6" w:rsidRPr="00714D0D" w:rsidRDefault="00F275D6" w:rsidP="00EE3057">
            <w:pPr>
              <w:autoSpaceDE w:val="0"/>
              <w:autoSpaceDN w:val="0"/>
              <w:adjustRightInd w:val="0"/>
              <w:rPr>
                <w:rFonts w:cs="Arial"/>
                <w:sz w:val="20"/>
                <w:szCs w:val="20"/>
              </w:rPr>
            </w:pPr>
          </w:p>
        </w:tc>
        <w:tc>
          <w:tcPr>
            <w:tcW w:w="6098" w:type="dxa"/>
            <w:shd w:val="clear" w:color="auto" w:fill="D9D9D9" w:themeFill="background1" w:themeFillShade="D9"/>
          </w:tcPr>
          <w:p w14:paraId="0DA8C702" w14:textId="77777777" w:rsidR="00F275D6" w:rsidRPr="00714D0D" w:rsidRDefault="00F275D6" w:rsidP="00EE3057">
            <w:pPr>
              <w:autoSpaceDE w:val="0"/>
              <w:autoSpaceDN w:val="0"/>
              <w:adjustRightInd w:val="0"/>
              <w:rPr>
                <w:rFonts w:cs="Arial"/>
                <w:sz w:val="20"/>
                <w:szCs w:val="20"/>
              </w:rPr>
            </w:pPr>
          </w:p>
        </w:tc>
      </w:tr>
      <w:tr w:rsidR="00F275D6" w:rsidRPr="003905A9" w14:paraId="4D633A43" w14:textId="77777777" w:rsidTr="00EE3057">
        <w:tc>
          <w:tcPr>
            <w:tcW w:w="2967" w:type="dxa"/>
          </w:tcPr>
          <w:p w14:paraId="2ABE4CBF" w14:textId="77777777" w:rsidR="00F275D6" w:rsidRPr="00714D0D" w:rsidRDefault="00F275D6" w:rsidP="00EE3057">
            <w:pPr>
              <w:autoSpaceDE w:val="0"/>
              <w:autoSpaceDN w:val="0"/>
              <w:adjustRightInd w:val="0"/>
              <w:rPr>
                <w:rFonts w:cs="Arial"/>
                <w:b/>
                <w:bCs/>
                <w:sz w:val="20"/>
                <w:szCs w:val="20"/>
              </w:rPr>
            </w:pPr>
            <w:r w:rsidRPr="234A2D0E">
              <w:rPr>
                <w:rFonts w:cs="Arial"/>
                <w:b/>
                <w:bCs/>
                <w:sz w:val="20"/>
                <w:szCs w:val="20"/>
              </w:rPr>
              <w:t>Ansprechpartner</w:t>
            </w:r>
            <w:r>
              <w:rPr>
                <w:rFonts w:cs="Arial"/>
                <w:b/>
                <w:bCs/>
                <w:sz w:val="20"/>
                <w:szCs w:val="20"/>
              </w:rPr>
              <w:t xml:space="preserve"> des AG</w:t>
            </w:r>
            <w:r w:rsidRPr="234A2D0E">
              <w:rPr>
                <w:rFonts w:cs="Arial"/>
                <w:b/>
                <w:bCs/>
                <w:sz w:val="20"/>
                <w:szCs w:val="20"/>
              </w:rPr>
              <w:t>:</w:t>
            </w:r>
          </w:p>
          <w:p w14:paraId="61931214" w14:textId="77777777" w:rsidR="00F275D6" w:rsidRPr="00714D0D" w:rsidRDefault="00F275D6" w:rsidP="00EE3057">
            <w:pPr>
              <w:autoSpaceDE w:val="0"/>
              <w:autoSpaceDN w:val="0"/>
              <w:adjustRightInd w:val="0"/>
              <w:rPr>
                <w:rFonts w:cs="Arial"/>
                <w:sz w:val="20"/>
                <w:szCs w:val="20"/>
              </w:rPr>
            </w:pPr>
            <w:r w:rsidRPr="234A2D0E">
              <w:rPr>
                <w:rFonts w:cs="Arial"/>
                <w:i/>
                <w:iCs/>
                <w:color w:val="000000" w:themeColor="text1"/>
                <w:sz w:val="20"/>
                <w:szCs w:val="20"/>
              </w:rPr>
              <w:t>(Angabe zunächst freiwillig)</w:t>
            </w:r>
          </w:p>
        </w:tc>
        <w:tc>
          <w:tcPr>
            <w:tcW w:w="6098" w:type="dxa"/>
            <w:shd w:val="clear" w:color="auto" w:fill="D9D9D9" w:themeFill="background1" w:themeFillShade="D9"/>
          </w:tcPr>
          <w:p w14:paraId="6229692C" w14:textId="77777777" w:rsidR="00F275D6" w:rsidRDefault="00F275D6" w:rsidP="00EE3057">
            <w:pPr>
              <w:autoSpaceDE w:val="0"/>
              <w:autoSpaceDN w:val="0"/>
              <w:adjustRightInd w:val="0"/>
              <w:rPr>
                <w:rFonts w:cs="Arial"/>
                <w:sz w:val="20"/>
                <w:szCs w:val="20"/>
              </w:rPr>
            </w:pPr>
          </w:p>
          <w:p w14:paraId="69B4AA01" w14:textId="77777777" w:rsidR="00F275D6" w:rsidRPr="00714D0D" w:rsidRDefault="00F275D6" w:rsidP="00EE3057">
            <w:pPr>
              <w:autoSpaceDE w:val="0"/>
              <w:autoSpaceDN w:val="0"/>
              <w:adjustRightInd w:val="0"/>
              <w:rPr>
                <w:rFonts w:cs="Arial"/>
                <w:sz w:val="20"/>
                <w:szCs w:val="20"/>
              </w:rPr>
            </w:pPr>
            <w:r w:rsidRPr="00714D0D">
              <w:rPr>
                <w:rFonts w:cs="Arial"/>
                <w:sz w:val="20"/>
                <w:szCs w:val="20"/>
              </w:rPr>
              <w:t>Name:</w:t>
            </w:r>
            <w:r w:rsidRPr="00714D0D">
              <w:rPr>
                <w:rFonts w:cs="Arial"/>
                <w:sz w:val="20"/>
                <w:szCs w:val="20"/>
              </w:rPr>
              <w:tab/>
            </w:r>
            <w:r w:rsidRPr="00714D0D">
              <w:rPr>
                <w:rFonts w:cs="Arial"/>
                <w:sz w:val="20"/>
                <w:szCs w:val="20"/>
              </w:rPr>
              <w:tab/>
              <w:t>__________________________________</w:t>
            </w:r>
          </w:p>
          <w:p w14:paraId="52EACD37" w14:textId="77777777" w:rsidR="00F275D6" w:rsidRPr="00714D0D" w:rsidRDefault="00F275D6" w:rsidP="00EE3057">
            <w:pPr>
              <w:autoSpaceDE w:val="0"/>
              <w:autoSpaceDN w:val="0"/>
              <w:adjustRightInd w:val="0"/>
              <w:rPr>
                <w:rFonts w:cs="Arial"/>
                <w:sz w:val="20"/>
                <w:szCs w:val="20"/>
              </w:rPr>
            </w:pPr>
          </w:p>
          <w:p w14:paraId="14CFA38E" w14:textId="77777777" w:rsidR="00F275D6" w:rsidRPr="00714D0D" w:rsidRDefault="00F275D6" w:rsidP="00EE3057">
            <w:pPr>
              <w:autoSpaceDE w:val="0"/>
              <w:autoSpaceDN w:val="0"/>
              <w:adjustRightInd w:val="0"/>
              <w:rPr>
                <w:rFonts w:cs="Arial"/>
                <w:sz w:val="20"/>
                <w:szCs w:val="20"/>
              </w:rPr>
            </w:pPr>
            <w:r w:rsidRPr="00714D0D">
              <w:rPr>
                <w:rFonts w:cs="Arial"/>
                <w:sz w:val="20"/>
                <w:szCs w:val="20"/>
              </w:rPr>
              <w:t>Telefon:</w:t>
            </w:r>
            <w:r w:rsidRPr="00714D0D">
              <w:rPr>
                <w:rFonts w:cs="Arial"/>
                <w:sz w:val="20"/>
                <w:szCs w:val="20"/>
              </w:rPr>
              <w:tab/>
              <w:t>__________________________________</w:t>
            </w:r>
          </w:p>
          <w:p w14:paraId="7CC239A0" w14:textId="77777777" w:rsidR="00F275D6" w:rsidRPr="00714D0D" w:rsidRDefault="00F275D6" w:rsidP="00EE3057">
            <w:pPr>
              <w:autoSpaceDE w:val="0"/>
              <w:autoSpaceDN w:val="0"/>
              <w:adjustRightInd w:val="0"/>
              <w:rPr>
                <w:rFonts w:cs="Arial"/>
                <w:sz w:val="20"/>
                <w:szCs w:val="20"/>
              </w:rPr>
            </w:pPr>
          </w:p>
          <w:p w14:paraId="4229B46C" w14:textId="77777777" w:rsidR="00F275D6" w:rsidRPr="00714D0D" w:rsidRDefault="00F275D6" w:rsidP="00EE3057">
            <w:pPr>
              <w:autoSpaceDE w:val="0"/>
              <w:autoSpaceDN w:val="0"/>
              <w:adjustRightInd w:val="0"/>
              <w:rPr>
                <w:rFonts w:cs="Arial"/>
                <w:sz w:val="20"/>
                <w:szCs w:val="20"/>
              </w:rPr>
            </w:pPr>
            <w:r w:rsidRPr="00714D0D">
              <w:rPr>
                <w:rFonts w:cs="Arial"/>
                <w:sz w:val="20"/>
                <w:szCs w:val="20"/>
              </w:rPr>
              <w:t>E-Mail:</w:t>
            </w:r>
            <w:r w:rsidRPr="00714D0D">
              <w:rPr>
                <w:rFonts w:cs="Arial"/>
                <w:sz w:val="20"/>
                <w:szCs w:val="20"/>
              </w:rPr>
              <w:tab/>
            </w:r>
            <w:r w:rsidRPr="00714D0D">
              <w:rPr>
                <w:rFonts w:cs="Arial"/>
                <w:sz w:val="20"/>
                <w:szCs w:val="20"/>
              </w:rPr>
              <w:tab/>
              <w:t>__________________________________</w:t>
            </w:r>
          </w:p>
          <w:p w14:paraId="54FB7278" w14:textId="77777777" w:rsidR="00F275D6" w:rsidRPr="00714D0D" w:rsidRDefault="00F275D6" w:rsidP="00EE3057">
            <w:pPr>
              <w:autoSpaceDE w:val="0"/>
              <w:autoSpaceDN w:val="0"/>
              <w:adjustRightInd w:val="0"/>
              <w:rPr>
                <w:rFonts w:cs="Arial"/>
                <w:sz w:val="20"/>
                <w:szCs w:val="20"/>
              </w:rPr>
            </w:pPr>
          </w:p>
        </w:tc>
      </w:tr>
      <w:tr w:rsidR="00F275D6" w:rsidRPr="003905A9" w14:paraId="737AE619" w14:textId="77777777" w:rsidTr="00EE3057">
        <w:trPr>
          <w:trHeight w:val="2725"/>
        </w:trPr>
        <w:tc>
          <w:tcPr>
            <w:tcW w:w="2967" w:type="dxa"/>
          </w:tcPr>
          <w:p w14:paraId="72BEFFEB" w14:textId="77777777" w:rsidR="00F275D6" w:rsidRPr="00714D0D" w:rsidRDefault="00F275D6" w:rsidP="00EE3057">
            <w:pPr>
              <w:autoSpaceDE w:val="0"/>
              <w:autoSpaceDN w:val="0"/>
              <w:adjustRightInd w:val="0"/>
              <w:rPr>
                <w:rFonts w:cs="Arial"/>
                <w:color w:val="000000" w:themeColor="text1"/>
                <w:sz w:val="20"/>
                <w:szCs w:val="20"/>
              </w:rPr>
            </w:pPr>
            <w:r w:rsidRPr="234A2D0E">
              <w:rPr>
                <w:rFonts w:cs="Arial"/>
                <w:b/>
                <w:bCs/>
                <w:color w:val="000000" w:themeColor="text1"/>
                <w:sz w:val="20"/>
                <w:szCs w:val="20"/>
              </w:rPr>
              <w:t>Beschreibung der Leistung:</w:t>
            </w:r>
          </w:p>
          <w:p w14:paraId="246CC393" w14:textId="77777777" w:rsidR="00F275D6" w:rsidRDefault="00F275D6" w:rsidP="00EE3057">
            <w:pPr>
              <w:autoSpaceDE w:val="0"/>
              <w:autoSpaceDN w:val="0"/>
              <w:adjustRightInd w:val="0"/>
              <w:rPr>
                <w:rFonts w:cs="Arial"/>
                <w:i/>
                <w:iCs/>
                <w:color w:val="000000" w:themeColor="text1"/>
                <w:sz w:val="20"/>
                <w:szCs w:val="20"/>
              </w:rPr>
            </w:pPr>
            <w:r w:rsidRPr="234A2D0E">
              <w:rPr>
                <w:rFonts w:cs="Arial"/>
                <w:i/>
                <w:iCs/>
                <w:sz w:val="20"/>
                <w:szCs w:val="20"/>
              </w:rPr>
              <w:t xml:space="preserve">Kurzbeschreibung des Referenzobjektes hinsichtlich ausgeführter Leistungen </w:t>
            </w:r>
            <w:r w:rsidRPr="234A2D0E">
              <w:rPr>
                <w:rFonts w:cs="Arial"/>
                <w:i/>
                <w:iCs/>
                <w:color w:val="000000" w:themeColor="text1"/>
                <w:sz w:val="20"/>
                <w:szCs w:val="20"/>
              </w:rPr>
              <w:t>(Bitte beschreiben Sie die Leistung nachvollziehbar, aussagekräftig und detailliert, sodass die TK eine Vergleichbarkeit mit der ausgeschriebenen Leistung feststellen kann)</w:t>
            </w:r>
          </w:p>
          <w:p w14:paraId="7B9792C6" w14:textId="77777777" w:rsidR="00F275D6" w:rsidRPr="00714D0D" w:rsidRDefault="00F275D6" w:rsidP="00EE3057">
            <w:pPr>
              <w:autoSpaceDE w:val="0"/>
              <w:autoSpaceDN w:val="0"/>
              <w:adjustRightInd w:val="0"/>
              <w:rPr>
                <w:rFonts w:cs="Arial"/>
                <w:i/>
                <w:iCs/>
                <w:color w:val="000000" w:themeColor="text1"/>
                <w:sz w:val="20"/>
                <w:szCs w:val="20"/>
              </w:rPr>
            </w:pPr>
            <w:r w:rsidRPr="234A2D0E">
              <w:rPr>
                <w:rFonts w:cs="Arial"/>
                <w:i/>
                <w:iCs/>
                <w:color w:val="000000" w:themeColor="text1"/>
                <w:sz w:val="20"/>
                <w:szCs w:val="20"/>
              </w:rPr>
              <w:t>(</w:t>
            </w:r>
            <w:r w:rsidRPr="234A2D0E">
              <w:rPr>
                <w:rFonts w:cs="Arial"/>
                <w:b/>
                <w:bCs/>
                <w:i/>
                <w:iCs/>
                <w:color w:val="000000" w:themeColor="text1"/>
                <w:sz w:val="20"/>
                <w:szCs w:val="20"/>
              </w:rPr>
              <w:t>Mindestanforderung)</w:t>
            </w:r>
            <w:r w:rsidRPr="234A2D0E">
              <w:rPr>
                <w:rFonts w:cs="Arial"/>
                <w:i/>
                <w:iCs/>
                <w:color w:val="000000" w:themeColor="text1"/>
                <w:sz w:val="20"/>
                <w:szCs w:val="20"/>
              </w:rPr>
              <w:t>.</w:t>
            </w:r>
          </w:p>
          <w:p w14:paraId="00E6B4DD" w14:textId="77777777" w:rsidR="00F275D6" w:rsidRPr="00714D0D" w:rsidRDefault="00F275D6" w:rsidP="00EE3057">
            <w:pPr>
              <w:autoSpaceDE w:val="0"/>
              <w:autoSpaceDN w:val="0"/>
              <w:adjustRightInd w:val="0"/>
              <w:rPr>
                <w:rFonts w:cs="Arial"/>
                <w:sz w:val="20"/>
                <w:szCs w:val="20"/>
              </w:rPr>
            </w:pPr>
          </w:p>
        </w:tc>
        <w:tc>
          <w:tcPr>
            <w:tcW w:w="6098" w:type="dxa"/>
            <w:shd w:val="clear" w:color="auto" w:fill="D9D9D9" w:themeFill="background1" w:themeFillShade="D9"/>
          </w:tcPr>
          <w:p w14:paraId="2DB52A60" w14:textId="77777777" w:rsidR="00F275D6" w:rsidRPr="00714D0D" w:rsidRDefault="00F275D6" w:rsidP="00EE3057">
            <w:pPr>
              <w:autoSpaceDE w:val="0"/>
              <w:autoSpaceDN w:val="0"/>
              <w:adjustRightInd w:val="0"/>
              <w:rPr>
                <w:rFonts w:cs="Arial"/>
                <w:sz w:val="20"/>
                <w:szCs w:val="20"/>
              </w:rPr>
            </w:pPr>
          </w:p>
          <w:p w14:paraId="1A275F2C" w14:textId="77777777" w:rsidR="00F275D6" w:rsidRPr="00714D0D" w:rsidRDefault="00F275D6" w:rsidP="00EE3057">
            <w:pPr>
              <w:autoSpaceDE w:val="0"/>
              <w:autoSpaceDN w:val="0"/>
              <w:adjustRightInd w:val="0"/>
              <w:spacing w:after="120"/>
              <w:rPr>
                <w:rFonts w:cs="Arial"/>
                <w:i/>
                <w:sz w:val="20"/>
                <w:szCs w:val="20"/>
              </w:rPr>
            </w:pPr>
          </w:p>
        </w:tc>
      </w:tr>
      <w:tr w:rsidR="00F275D6" w:rsidRPr="003905A9" w14:paraId="3FBE45C7" w14:textId="77777777" w:rsidTr="00EE3057">
        <w:tc>
          <w:tcPr>
            <w:tcW w:w="2967" w:type="dxa"/>
          </w:tcPr>
          <w:p w14:paraId="4CDA3DBC" w14:textId="77777777" w:rsidR="00F275D6" w:rsidRPr="00714D0D" w:rsidRDefault="00F275D6" w:rsidP="00EE3057">
            <w:pPr>
              <w:autoSpaceDE w:val="0"/>
              <w:autoSpaceDN w:val="0"/>
              <w:adjustRightInd w:val="0"/>
              <w:rPr>
                <w:rFonts w:cs="Arial"/>
                <w:color w:val="000000" w:themeColor="text1"/>
                <w:sz w:val="20"/>
                <w:szCs w:val="20"/>
              </w:rPr>
            </w:pPr>
            <w:r w:rsidRPr="234A2D0E">
              <w:rPr>
                <w:rFonts w:cs="Arial"/>
                <w:b/>
                <w:bCs/>
                <w:sz w:val="20"/>
                <w:szCs w:val="20"/>
              </w:rPr>
              <w:t xml:space="preserve">Mindestanforderung:  </w:t>
            </w:r>
          </w:p>
          <w:p w14:paraId="6B7F4610" w14:textId="77777777" w:rsidR="00F275D6" w:rsidRPr="00714D0D" w:rsidRDefault="00F275D6" w:rsidP="00EE3057">
            <w:pPr>
              <w:autoSpaceDE w:val="0"/>
              <w:autoSpaceDN w:val="0"/>
              <w:adjustRightInd w:val="0"/>
              <w:rPr>
                <w:rFonts w:cs="Arial"/>
                <w:color w:val="000000"/>
                <w:sz w:val="20"/>
                <w:szCs w:val="20"/>
              </w:rPr>
            </w:pPr>
          </w:p>
          <w:p w14:paraId="0CAFBBD1" w14:textId="77777777" w:rsidR="00F275D6" w:rsidRPr="00714D0D" w:rsidRDefault="00F275D6" w:rsidP="00EE3057">
            <w:pPr>
              <w:autoSpaceDE w:val="0"/>
              <w:autoSpaceDN w:val="0"/>
              <w:adjustRightInd w:val="0"/>
              <w:rPr>
                <w:rFonts w:cs="Arial"/>
                <w:sz w:val="20"/>
                <w:szCs w:val="20"/>
              </w:rPr>
            </w:pPr>
          </w:p>
        </w:tc>
        <w:tc>
          <w:tcPr>
            <w:tcW w:w="6098" w:type="dxa"/>
            <w:shd w:val="clear" w:color="auto" w:fill="D9D9D9" w:themeFill="background1" w:themeFillShade="D9"/>
          </w:tcPr>
          <w:p w14:paraId="4CC4F8E6" w14:textId="77777777" w:rsidR="00F275D6" w:rsidRPr="00BE100C" w:rsidRDefault="00F275D6" w:rsidP="00EE3057">
            <w:pPr>
              <w:autoSpaceDE w:val="0"/>
              <w:autoSpaceDN w:val="0"/>
              <w:adjustRightInd w:val="0"/>
              <w:rPr>
                <w:rFonts w:cs="Arial"/>
                <w:strike/>
                <w:sz w:val="20"/>
                <w:szCs w:val="20"/>
              </w:rPr>
            </w:pPr>
            <w:r w:rsidRPr="234A2D0E">
              <w:rPr>
                <w:rFonts w:cs="Arial"/>
                <w:sz w:val="20"/>
                <w:szCs w:val="20"/>
              </w:rPr>
              <w:t xml:space="preserve">Als Referenzobjekte muss ein Gebäude mit </w:t>
            </w:r>
            <w:r w:rsidRPr="002D27C8">
              <w:rPr>
                <w:rFonts w:cs="Arial"/>
                <w:sz w:val="20"/>
                <w:szCs w:val="20"/>
                <w:u w:val="single"/>
              </w:rPr>
              <w:t>vergleichbarer Nutzung</w:t>
            </w:r>
            <w:r w:rsidRPr="234A2D0E">
              <w:rPr>
                <w:rFonts w:cs="Arial"/>
                <w:sz w:val="20"/>
                <w:szCs w:val="20"/>
              </w:rPr>
              <w:t xml:space="preserve"> herangezogen werden (Insbesondere Büro-, Bildungs- und Verwaltungsgebäude)</w:t>
            </w:r>
            <w:r>
              <w:rPr>
                <w:rFonts w:cs="Arial"/>
                <w:sz w:val="20"/>
                <w:szCs w:val="20"/>
              </w:rPr>
              <w:t>.</w:t>
            </w:r>
          </w:p>
          <w:p w14:paraId="3B8D5D55" w14:textId="77777777" w:rsidR="00F275D6" w:rsidRPr="00714D0D" w:rsidRDefault="00F275D6" w:rsidP="00EE3057">
            <w:pPr>
              <w:autoSpaceDE w:val="0"/>
              <w:autoSpaceDN w:val="0"/>
              <w:adjustRightInd w:val="0"/>
              <w:rPr>
                <w:rFonts w:cs="Arial"/>
                <w:sz w:val="20"/>
                <w:szCs w:val="20"/>
              </w:rPr>
            </w:pPr>
          </w:p>
          <w:p w14:paraId="39424E2F" w14:textId="77777777" w:rsidR="00F275D6" w:rsidRPr="00714D0D" w:rsidRDefault="00932019" w:rsidP="00EE3057">
            <w:pPr>
              <w:autoSpaceDE w:val="0"/>
              <w:autoSpaceDN w:val="0"/>
              <w:adjustRightInd w:val="0"/>
              <w:rPr>
                <w:rFonts w:cs="Arial"/>
                <w:sz w:val="20"/>
                <w:szCs w:val="20"/>
              </w:rPr>
            </w:pPr>
            <w:sdt>
              <w:sdtPr>
                <w:rPr>
                  <w:rFonts w:cs="Arial"/>
                  <w:szCs w:val="20"/>
                </w:rPr>
                <w:id w:val="378679658"/>
                <w14:checkbox>
                  <w14:checked w14:val="0"/>
                  <w14:checkedState w14:val="2612" w14:font="MS Gothic"/>
                  <w14:uncheckedState w14:val="2610" w14:font="MS Gothic"/>
                </w14:checkbox>
              </w:sdtPr>
              <w:sdtEndPr/>
              <w:sdtContent>
                <w:r w:rsidR="00F275D6" w:rsidRPr="00714D0D">
                  <w:rPr>
                    <w:rFonts w:ascii="Segoe UI Symbol" w:eastAsia="MS Gothic" w:hAnsi="Segoe UI Symbol" w:cs="Segoe UI Symbol"/>
                    <w:sz w:val="20"/>
                    <w:szCs w:val="20"/>
                  </w:rPr>
                  <w:t>☐</w:t>
                </w:r>
              </w:sdtContent>
            </w:sdt>
            <w:r w:rsidR="00F275D6" w:rsidRPr="00714D0D">
              <w:rPr>
                <w:rFonts w:cs="Arial"/>
                <w:sz w:val="20"/>
                <w:szCs w:val="20"/>
              </w:rPr>
              <w:t xml:space="preserve"> ja</w:t>
            </w:r>
            <w:r w:rsidR="00F275D6" w:rsidRPr="00714D0D">
              <w:rPr>
                <w:rFonts w:cs="Arial"/>
                <w:sz w:val="20"/>
                <w:szCs w:val="20"/>
              </w:rPr>
              <w:tab/>
            </w:r>
            <w:r w:rsidR="00F275D6" w:rsidRPr="00714D0D">
              <w:rPr>
                <w:rFonts w:cs="Arial"/>
                <w:sz w:val="20"/>
                <w:szCs w:val="20"/>
              </w:rPr>
              <w:tab/>
            </w:r>
            <w:sdt>
              <w:sdtPr>
                <w:rPr>
                  <w:rFonts w:cs="Arial"/>
                  <w:szCs w:val="20"/>
                </w:rPr>
                <w:id w:val="124983218"/>
                <w14:checkbox>
                  <w14:checked w14:val="0"/>
                  <w14:checkedState w14:val="2612" w14:font="MS Gothic"/>
                  <w14:uncheckedState w14:val="2610" w14:font="MS Gothic"/>
                </w14:checkbox>
              </w:sdtPr>
              <w:sdtEndPr/>
              <w:sdtContent>
                <w:r w:rsidR="00F275D6" w:rsidRPr="00714D0D">
                  <w:rPr>
                    <w:rFonts w:ascii="Segoe UI Symbol" w:hAnsi="Segoe UI Symbol" w:cs="Segoe UI Symbol"/>
                    <w:sz w:val="20"/>
                    <w:szCs w:val="20"/>
                  </w:rPr>
                  <w:t>☐</w:t>
                </w:r>
              </w:sdtContent>
            </w:sdt>
            <w:r w:rsidR="00F275D6" w:rsidRPr="00714D0D">
              <w:rPr>
                <w:rFonts w:cs="Arial"/>
                <w:sz w:val="20"/>
                <w:szCs w:val="20"/>
              </w:rPr>
              <w:t xml:space="preserve"> nein</w:t>
            </w:r>
          </w:p>
        </w:tc>
      </w:tr>
      <w:tr w:rsidR="00F275D6" w:rsidRPr="003905A9" w14:paraId="27AD08C4" w14:textId="77777777" w:rsidTr="00EE3057">
        <w:tc>
          <w:tcPr>
            <w:tcW w:w="2967" w:type="dxa"/>
          </w:tcPr>
          <w:p w14:paraId="0187C1EE" w14:textId="77777777" w:rsidR="00F275D6" w:rsidRPr="00B06081" w:rsidRDefault="00F275D6" w:rsidP="00EE3057">
            <w:pPr>
              <w:autoSpaceDE w:val="0"/>
              <w:autoSpaceDN w:val="0"/>
              <w:adjustRightInd w:val="0"/>
              <w:rPr>
                <w:rFonts w:cs="Arial"/>
                <w:color w:val="000000" w:themeColor="text1"/>
                <w:sz w:val="20"/>
                <w:szCs w:val="20"/>
              </w:rPr>
            </w:pPr>
            <w:r w:rsidRPr="00B06081">
              <w:rPr>
                <w:rFonts w:cs="Arial"/>
                <w:b/>
                <w:bCs/>
                <w:sz w:val="20"/>
                <w:szCs w:val="20"/>
              </w:rPr>
              <w:t xml:space="preserve">Mindestanforderung:  </w:t>
            </w:r>
          </w:p>
          <w:p w14:paraId="50278ABF" w14:textId="77777777" w:rsidR="00F275D6" w:rsidRPr="00B06081" w:rsidRDefault="00F275D6" w:rsidP="00EE3057">
            <w:pPr>
              <w:autoSpaceDE w:val="0"/>
              <w:autoSpaceDN w:val="0"/>
              <w:adjustRightInd w:val="0"/>
              <w:rPr>
                <w:rFonts w:cs="Arial"/>
                <w:b/>
                <w:color w:val="000000"/>
                <w:sz w:val="20"/>
                <w:szCs w:val="20"/>
              </w:rPr>
            </w:pPr>
          </w:p>
        </w:tc>
        <w:tc>
          <w:tcPr>
            <w:tcW w:w="6098" w:type="dxa"/>
            <w:shd w:val="clear" w:color="auto" w:fill="D9D9D9" w:themeFill="background1" w:themeFillShade="D9"/>
          </w:tcPr>
          <w:p w14:paraId="18029F93" w14:textId="77777777" w:rsidR="00F275D6" w:rsidRPr="00B06081" w:rsidRDefault="00F275D6" w:rsidP="00EE3057">
            <w:pPr>
              <w:autoSpaceDE w:val="0"/>
              <w:autoSpaceDN w:val="0"/>
              <w:adjustRightInd w:val="0"/>
              <w:rPr>
                <w:rFonts w:cs="Arial"/>
                <w:sz w:val="20"/>
                <w:szCs w:val="20"/>
              </w:rPr>
            </w:pPr>
            <w:r w:rsidRPr="00B06081">
              <w:rPr>
                <w:rFonts w:cs="Arial"/>
                <w:sz w:val="20"/>
                <w:szCs w:val="20"/>
              </w:rPr>
              <w:t>Der Leistungsbeginn darf nicht vor 01/201</w:t>
            </w:r>
            <w:r>
              <w:rPr>
                <w:rFonts w:cs="Arial"/>
                <w:sz w:val="20"/>
                <w:szCs w:val="20"/>
              </w:rPr>
              <w:t>8</w:t>
            </w:r>
            <w:r w:rsidRPr="00B06081">
              <w:rPr>
                <w:rFonts w:cs="Arial"/>
                <w:sz w:val="20"/>
                <w:szCs w:val="20"/>
              </w:rPr>
              <w:t xml:space="preserve"> liegen und eine Abnahme zum Zeitpunkt der Angebotsabgabe muß erfolgt sein.</w:t>
            </w:r>
          </w:p>
          <w:p w14:paraId="37B095B5" w14:textId="77777777" w:rsidR="00F275D6" w:rsidRPr="00B06081" w:rsidRDefault="00F275D6" w:rsidP="00EE3057">
            <w:pPr>
              <w:autoSpaceDE w:val="0"/>
              <w:autoSpaceDN w:val="0"/>
              <w:adjustRightInd w:val="0"/>
              <w:rPr>
                <w:rFonts w:cs="Arial"/>
                <w:sz w:val="20"/>
                <w:szCs w:val="20"/>
              </w:rPr>
            </w:pPr>
          </w:p>
          <w:p w14:paraId="0C6C094A" w14:textId="77777777" w:rsidR="00F275D6" w:rsidRPr="00B06081" w:rsidDel="00A733DA" w:rsidRDefault="00932019" w:rsidP="00EE3057">
            <w:pPr>
              <w:autoSpaceDE w:val="0"/>
              <w:autoSpaceDN w:val="0"/>
              <w:adjustRightInd w:val="0"/>
              <w:rPr>
                <w:rFonts w:cs="Arial"/>
                <w:sz w:val="20"/>
                <w:szCs w:val="20"/>
              </w:rPr>
            </w:pPr>
            <w:sdt>
              <w:sdtPr>
                <w:rPr>
                  <w:rFonts w:cs="Arial"/>
                  <w:szCs w:val="20"/>
                </w:rPr>
                <w:id w:val="1500772270"/>
                <w14:checkbox>
                  <w14:checked w14:val="0"/>
                  <w14:checkedState w14:val="2612" w14:font="MS Gothic"/>
                  <w14:uncheckedState w14:val="2610" w14:font="MS Gothic"/>
                </w14:checkbox>
              </w:sdtPr>
              <w:sdtEndPr/>
              <w:sdtContent>
                <w:r w:rsidR="00F275D6" w:rsidRPr="00B06081">
                  <w:rPr>
                    <w:rFonts w:ascii="Segoe UI Symbol" w:hAnsi="Segoe UI Symbol" w:cs="Segoe UI Symbol"/>
                    <w:sz w:val="20"/>
                    <w:szCs w:val="20"/>
                  </w:rPr>
                  <w:t>☐</w:t>
                </w:r>
              </w:sdtContent>
            </w:sdt>
            <w:r w:rsidR="00F275D6" w:rsidRPr="00B06081">
              <w:rPr>
                <w:rFonts w:cs="Arial"/>
                <w:sz w:val="20"/>
                <w:szCs w:val="20"/>
              </w:rPr>
              <w:t xml:space="preserve"> ja</w:t>
            </w:r>
            <w:r w:rsidR="00F275D6" w:rsidRPr="00B06081">
              <w:rPr>
                <w:rFonts w:cs="Arial"/>
                <w:sz w:val="20"/>
                <w:szCs w:val="20"/>
              </w:rPr>
              <w:tab/>
            </w:r>
            <w:r w:rsidR="00F275D6" w:rsidRPr="00B06081">
              <w:rPr>
                <w:rFonts w:cs="Arial"/>
                <w:sz w:val="20"/>
                <w:szCs w:val="20"/>
              </w:rPr>
              <w:tab/>
            </w:r>
            <w:sdt>
              <w:sdtPr>
                <w:rPr>
                  <w:rFonts w:cs="Arial"/>
                  <w:szCs w:val="20"/>
                </w:rPr>
                <w:id w:val="974178479"/>
                <w14:checkbox>
                  <w14:checked w14:val="0"/>
                  <w14:checkedState w14:val="2612" w14:font="MS Gothic"/>
                  <w14:uncheckedState w14:val="2610" w14:font="MS Gothic"/>
                </w14:checkbox>
              </w:sdtPr>
              <w:sdtEndPr/>
              <w:sdtContent>
                <w:r w:rsidR="00F275D6" w:rsidRPr="00B06081">
                  <w:rPr>
                    <w:rFonts w:ascii="Segoe UI Symbol" w:hAnsi="Segoe UI Symbol" w:cs="Segoe UI Symbol"/>
                    <w:sz w:val="20"/>
                    <w:szCs w:val="20"/>
                  </w:rPr>
                  <w:t>☐</w:t>
                </w:r>
              </w:sdtContent>
            </w:sdt>
            <w:r w:rsidR="00F275D6" w:rsidRPr="00B06081">
              <w:rPr>
                <w:rFonts w:cs="Arial"/>
                <w:sz w:val="20"/>
                <w:szCs w:val="20"/>
              </w:rPr>
              <w:t xml:space="preserve"> nein</w:t>
            </w:r>
          </w:p>
        </w:tc>
      </w:tr>
      <w:tr w:rsidR="00F275D6" w:rsidRPr="003905A9" w14:paraId="23DE3AA4" w14:textId="77777777" w:rsidTr="00EE3057">
        <w:tc>
          <w:tcPr>
            <w:tcW w:w="2967" w:type="dxa"/>
          </w:tcPr>
          <w:p w14:paraId="3436197A" w14:textId="77777777" w:rsidR="00F275D6" w:rsidRPr="00B06081" w:rsidRDefault="00F275D6" w:rsidP="00EE3057">
            <w:pPr>
              <w:autoSpaceDE w:val="0"/>
              <w:autoSpaceDN w:val="0"/>
              <w:adjustRightInd w:val="0"/>
              <w:rPr>
                <w:rFonts w:cs="Arial"/>
                <w:b/>
                <w:bCs/>
                <w:color w:val="000000" w:themeColor="text1"/>
                <w:sz w:val="20"/>
                <w:szCs w:val="20"/>
              </w:rPr>
            </w:pPr>
            <w:r w:rsidRPr="00B06081">
              <w:rPr>
                <w:rFonts w:cs="Arial"/>
                <w:b/>
                <w:bCs/>
                <w:color w:val="000000" w:themeColor="text1"/>
                <w:sz w:val="20"/>
                <w:szCs w:val="20"/>
              </w:rPr>
              <w:t>Zeitraum der Leistungserbringung:</w:t>
            </w:r>
          </w:p>
          <w:p w14:paraId="1A7C21BC" w14:textId="77777777" w:rsidR="00F275D6" w:rsidRPr="00B06081" w:rsidRDefault="00F275D6" w:rsidP="00EE3057">
            <w:pPr>
              <w:autoSpaceDE w:val="0"/>
              <w:autoSpaceDN w:val="0"/>
              <w:adjustRightInd w:val="0"/>
              <w:rPr>
                <w:rFonts w:cs="Arial"/>
                <w:b/>
                <w:bCs/>
                <w:sz w:val="20"/>
                <w:szCs w:val="20"/>
              </w:rPr>
            </w:pPr>
          </w:p>
        </w:tc>
        <w:tc>
          <w:tcPr>
            <w:tcW w:w="6098" w:type="dxa"/>
            <w:shd w:val="clear" w:color="auto" w:fill="D9D9D9" w:themeFill="background1" w:themeFillShade="D9"/>
          </w:tcPr>
          <w:p w14:paraId="2726D68E" w14:textId="77777777" w:rsidR="00F275D6" w:rsidRPr="00B06081" w:rsidRDefault="00F275D6" w:rsidP="00EE3057">
            <w:pPr>
              <w:autoSpaceDE w:val="0"/>
              <w:autoSpaceDN w:val="0"/>
              <w:adjustRightInd w:val="0"/>
              <w:jc w:val="center"/>
              <w:rPr>
                <w:rFonts w:cs="Arial"/>
                <w:i/>
                <w:color w:val="000000"/>
                <w:sz w:val="20"/>
                <w:szCs w:val="20"/>
              </w:rPr>
            </w:pPr>
          </w:p>
          <w:p w14:paraId="1801D457" w14:textId="77777777" w:rsidR="00F275D6" w:rsidRPr="00B06081" w:rsidRDefault="00F275D6" w:rsidP="00EE3057">
            <w:pPr>
              <w:autoSpaceDE w:val="0"/>
              <w:autoSpaceDN w:val="0"/>
              <w:adjustRightInd w:val="0"/>
              <w:rPr>
                <w:rFonts w:cs="Arial"/>
                <w:sz w:val="20"/>
                <w:szCs w:val="20"/>
              </w:rPr>
            </w:pPr>
            <w:r w:rsidRPr="00B06081">
              <w:rPr>
                <w:rFonts w:cs="Arial"/>
                <w:sz w:val="20"/>
                <w:szCs w:val="20"/>
              </w:rPr>
              <w:t>von ____. ____.</w:t>
            </w:r>
            <w:r>
              <w:rPr>
                <w:rFonts w:cs="Arial"/>
                <w:sz w:val="20"/>
                <w:szCs w:val="20"/>
              </w:rPr>
              <w:t xml:space="preserve"> </w:t>
            </w:r>
            <w:r w:rsidRPr="00B06081">
              <w:rPr>
                <w:rFonts w:cs="Arial"/>
                <w:sz w:val="20"/>
                <w:szCs w:val="20"/>
              </w:rPr>
              <w:t>_______</w:t>
            </w:r>
            <w:r w:rsidRPr="00B06081">
              <w:rPr>
                <w:rFonts w:cs="Arial"/>
                <w:sz w:val="20"/>
                <w:szCs w:val="20"/>
              </w:rPr>
              <w:tab/>
              <w:t>bis ____.</w:t>
            </w:r>
            <w:r>
              <w:rPr>
                <w:rFonts w:cs="Arial"/>
                <w:sz w:val="20"/>
                <w:szCs w:val="20"/>
              </w:rPr>
              <w:t xml:space="preserve"> </w:t>
            </w:r>
            <w:r w:rsidRPr="00B06081">
              <w:rPr>
                <w:rFonts w:cs="Arial"/>
                <w:sz w:val="20"/>
                <w:szCs w:val="20"/>
              </w:rPr>
              <w:t>___.________</w:t>
            </w:r>
          </w:p>
          <w:p w14:paraId="193BBD6A" w14:textId="77777777" w:rsidR="00F275D6" w:rsidRPr="00B06081" w:rsidRDefault="00F275D6" w:rsidP="00EE3057">
            <w:pPr>
              <w:autoSpaceDE w:val="0"/>
              <w:autoSpaceDN w:val="0"/>
              <w:adjustRightInd w:val="0"/>
              <w:rPr>
                <w:rFonts w:cs="Arial"/>
                <w:sz w:val="20"/>
                <w:szCs w:val="20"/>
              </w:rPr>
            </w:pPr>
          </w:p>
        </w:tc>
      </w:tr>
    </w:tbl>
    <w:p w14:paraId="251A126A" w14:textId="77777777" w:rsidR="00F275D6" w:rsidRPr="00714D0D" w:rsidRDefault="00F275D6" w:rsidP="00714D0D"/>
    <w:sectPr w:rsidR="00F275D6" w:rsidRPr="00714D0D" w:rsidSect="00694081">
      <w:headerReference w:type="default" r:id="rId16"/>
      <w:footerReference w:type="default" r:id="rId17"/>
      <w:headerReference w:type="first" r:id="rId18"/>
      <w:footerReference w:type="first" r:id="rId19"/>
      <w:type w:val="continuous"/>
      <w:pgSz w:w="11906" w:h="16838" w:code="151"/>
      <w:pgMar w:top="2722" w:right="1389" w:bottom="1701" w:left="1389" w:header="567" w:footer="1027" w:gutter="0"/>
      <w:pgNumType w:start="1"/>
      <w:cols w:space="340" w:equalWidth="0">
        <w:col w:w="9128"/>
      </w:cols>
      <w:docGrid w:linePitch="360"/>
    </w:sectPr>
  </w:body>
</w:document>
</file>

<file path=word/comments.xml><?xml version="1.0" encoding="utf-8"?>
<w:comment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comment w:id="0" w:author="Behrens, Moritz" w:date="2025-11-17T18:21:00Z" w:initials="MB">
    <w:p w14:paraId="7F830DCA" w14:textId="6DA59DE5" w:rsidR="00001B63" w:rsidRDefault="00001B63" w:rsidP="00001B63">
      <w:pPr>
        <w:pStyle w:val="Kommentartext"/>
      </w:pPr>
      <w:r>
        <w:rPr>
          <w:rStyle w:val="Kommentarzeichen"/>
        </w:rPr>
        <w:annotationRef/>
      </w:r>
      <w:r>
        <w:t>Entsprechend den festgelegten Anforderungen anzupassen</w:t>
      </w:r>
    </w:p>
  </w:comment>
  <w:comment w:id="1" w:author="Poll, Manuel" w:date="2026-01-28T13:46:00Z" w:initials="MP">
    <w:p w14:paraId="0E3E36BB" w14:textId="77777777" w:rsidR="00FE1A77" w:rsidRDefault="00FE1A77" w:rsidP="00FE1A77">
      <w:pPr>
        <w:pStyle w:val="Kommentartext"/>
      </w:pPr>
      <w:r>
        <w:rPr>
          <w:rStyle w:val="Kommentarzeichen"/>
        </w:rPr>
        <w:annotationRef/>
      </w:r>
      <w:r>
        <w:t>Bitte einmal für alle Gewerke anpassen (nur ein Formblatt). Bitte hier direkt zwei Formblätter für zwei geforderte Referenzen erstellen (für dumme).</w:t>
      </w:r>
    </w:p>
  </w:comment>
</w:comments>
</file>

<file path=word/commentsExtended.xml><?xml version="1.0" encoding="utf-8"?>
<w15:commentsEx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15:commentEx w15:paraId="7F830DCA" w15:done="1"/>
  <w15:commentEx w15:paraId="0E3E36BB" w15:paraIdParent="7F830DCA" w15:done="1"/>
</w15:commentsEx>
</file>

<file path=word/commentsExtensible.xml><?xml version="1.0" encoding="utf-8"?>
<w16cex:commentsExtensible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cr="http://schemas.microsoft.com/office/comments/2020/reactions"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cr w16du wp14">
  <w16cex:commentExtensible w16cex:durableId="5A664F60" w16cex:dateUtc="2025-11-17T17:21:00Z"/>
  <w16cex:commentExtensible w16cex:durableId="72F6548E" w16cex:dateUtc="2026-01-28T12:46:00Z"/>
</w16cex:commentsExtensible>
</file>

<file path=word/commentsIds.xml><?xml version="1.0" encoding="utf-8"?>
<w16cid:commentsId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16cid:commentId w16cid:paraId="7F830DCA" w16cid:durableId="5A664F60"/>
  <w16cid:commentId w16cid:paraId="0E3E36BB" w16cid:durableId="72F6548E"/>
</w16cid:commentsIds>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2F728E02" w14:textId="77777777" w:rsidR="00932019" w:rsidRDefault="00932019">
      <w:r>
        <w:separator/>
      </w:r>
    </w:p>
  </w:endnote>
  <w:endnote w:type="continuationSeparator" w:id="0">
    <w:p w14:paraId="278E8146" w14:textId="77777777" w:rsidR="00932019" w:rsidRDefault="00932019">
      <w:r>
        <w:continuationSeparator/>
      </w:r>
    </w:p>
  </w:endnote>
  <w:endnote w:type="continuationNotice" w:id="1">
    <w:p w14:paraId="69299470" w14:textId="77777777" w:rsidR="00932019" w:rsidRDefault="00932019"/>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MS Gothic">
    <w:altName w:val="ＭＳ ゴシック"/>
    <w:panose1 w:val="020B0609070205080204"/>
    <w:charset w:val="80"/>
    <w:family w:val="modern"/>
    <w:pitch w:val="fixed"/>
    <w:sig w:usb0="E00002FF" w:usb1="6AC7FDFB" w:usb2="08000012" w:usb3="00000000" w:csb0="0002009F" w:csb1="00000000"/>
  </w:font>
  <w:font w:name="AvantGarde halb fett">
    <w:altName w:val="Calibri"/>
    <w:charset w:val="00"/>
    <w:family w:val="auto"/>
    <w:pitch w:val="variable"/>
    <w:sig w:usb0="A000002F" w:usb1="1000004A" w:usb2="00000000" w:usb3="00000000" w:csb0="00000093" w:csb1="00000000"/>
  </w:font>
  <w:font w:name="Helvetica leicht">
    <w:altName w:val="Arial"/>
    <w:charset w:val="00"/>
    <w:family w:val="auto"/>
    <w:pitch w:val="variable"/>
    <w:sig w:usb0="00000003" w:usb1="00000000" w:usb2="00000000" w:usb3="00000000" w:csb0="00000001" w:csb1="00000000"/>
  </w:font>
  <w:font w:name="Calibri">
    <w:panose1 w:val="020F0502020204030204"/>
    <w:charset w:val="00"/>
    <w:family w:val="swiss"/>
    <w:pitch w:val="variable"/>
    <w:sig w:usb0="E4002EFF" w:usb1="C200247B" w:usb2="00000009" w:usb3="00000000" w:csb0="000001FF" w:csb1="00000000"/>
  </w:font>
  <w:font w:name="Cambria">
    <w:panose1 w:val="02040503050406030204"/>
    <w:charset w:val="00"/>
    <w:family w:val="roman"/>
    <w:pitch w:val="variable"/>
    <w:sig w:usb0="E00006FF" w:usb1="420024FF" w:usb2="02000000" w:usb3="00000000" w:csb0="0000019F" w:csb1="00000000"/>
  </w:font>
  <w:font w:name="AvantGarde Buch">
    <w:altName w:val="Cambria"/>
    <w:panose1 w:val="00000000000000000000"/>
    <w:charset w:val="00"/>
    <w:family w:val="roman"/>
    <w:notTrueType/>
    <w:pitch w:val="variable"/>
    <w:sig w:usb0="800000AF" w:usb1="4000204A" w:usb2="00000000" w:usb3="00000000" w:csb0="00000001" w:csb1="00000000"/>
  </w:font>
  <w:font w:name="Tahoma">
    <w:panose1 w:val="020B0604030504040204"/>
    <w:charset w:val="00"/>
    <w:family w:val="swiss"/>
    <w:pitch w:val="variable"/>
    <w:sig w:usb0="E1002EFF" w:usb1="C000605B" w:usb2="00000029" w:usb3="00000000" w:csb0="000101FF" w:csb1="00000000"/>
  </w:font>
  <w:font w:name="Segoe UI Symbol">
    <w:panose1 w:val="020B0502040204020203"/>
    <w:charset w:val="00"/>
    <w:family w:val="swiss"/>
    <w:pitch w:val="variable"/>
    <w:sig w:usb0="800001E3" w:usb1="1200FFEF" w:usb2="00040000" w:usb3="00000000" w:csb0="00000001"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431CD73" w14:textId="79C04BDB" w:rsidR="00FA6339" w:rsidRPr="009E6FBF" w:rsidRDefault="00F275D6" w:rsidP="234A2D0E">
    <w:pPr>
      <w:pStyle w:val="Fuzeile"/>
      <w:jc w:val="right"/>
      <w:rPr>
        <w:rFonts w:ascii="Arial" w:hAnsi="Arial" w:cs="Arial"/>
        <w:b/>
        <w:bCs/>
      </w:rPr>
    </w:pPr>
    <w:r>
      <w:rPr>
        <w:b/>
      </w:rPr>
      <w:t>25-08871</w:t>
    </w:r>
    <w:r w:rsidR="00001B63" w:rsidRPr="00001B63">
      <w:rPr>
        <w:b/>
      </w:rPr>
      <w:tab/>
    </w:r>
    <w:sdt>
      <w:sdtPr>
        <w:rPr>
          <w:b/>
        </w:rPr>
        <w:alias w:val="Titel"/>
        <w:id w:val="1821303557"/>
        <w:placeholder>
          <w:docPart w:val="7403629FEB1B4C8C8DFA40FD1DE27A37"/>
        </w:placeholder>
        <w:dataBinding w:prefixMappings="xmlns:ns0='http://purl.org/dc/elements/1.1/' xmlns:ns1='http://schemas.openxmlformats.org/package/2006/metadata/core-properties' " w:xpath="/ns1:coreProperties[1]/ns0:title[1]" w:storeItemID="{6C3C8BC8-F283-45AE-878A-BAB7291924A1}"/>
        <w:text/>
      </w:sdtPr>
      <w:sdtEndPr/>
      <w:sdtContent>
        <w:r>
          <w:rPr>
            <w:b/>
          </w:rPr>
          <w:t>TK München Fassadensanierungsarbeiten</w:t>
        </w:r>
      </w:sdtContent>
    </w:sdt>
    <w:r w:rsidR="00FA6339" w:rsidRPr="009E6FBF">
      <w:rPr>
        <w:rFonts w:ascii="Arial" w:hAnsi="Arial" w:cs="Arial"/>
        <w:b/>
        <w:szCs w:val="18"/>
      </w:rPr>
      <w:tab/>
    </w:r>
    <w:r w:rsidR="00FA6339" w:rsidRPr="234A2D0E">
      <w:rPr>
        <w:rFonts w:ascii="Arial" w:hAnsi="Arial" w:cs="Arial"/>
        <w:b/>
        <w:bCs/>
      </w:rPr>
      <w:t xml:space="preserve">Seite </w:t>
    </w:r>
    <w:r w:rsidR="00FA6339" w:rsidRPr="234A2D0E">
      <w:rPr>
        <w:rFonts w:ascii="Arial" w:hAnsi="Arial" w:cs="Arial"/>
        <w:b/>
        <w:bCs/>
        <w:noProof/>
      </w:rPr>
      <w:fldChar w:fldCharType="begin"/>
    </w:r>
    <w:r w:rsidR="00FA6339" w:rsidRPr="009E6FBF">
      <w:rPr>
        <w:rFonts w:ascii="Arial" w:hAnsi="Arial" w:cs="Arial"/>
        <w:b/>
        <w:szCs w:val="18"/>
      </w:rPr>
      <w:instrText>PAGE</w:instrText>
    </w:r>
    <w:r w:rsidR="00FA6339" w:rsidRPr="234A2D0E">
      <w:rPr>
        <w:rFonts w:ascii="Arial" w:hAnsi="Arial" w:cs="Arial"/>
        <w:b/>
        <w:szCs w:val="18"/>
      </w:rPr>
      <w:fldChar w:fldCharType="separate"/>
    </w:r>
    <w:r w:rsidR="000B6431" w:rsidRPr="234A2D0E">
      <w:rPr>
        <w:rFonts w:ascii="Arial" w:hAnsi="Arial" w:cs="Arial"/>
        <w:b/>
        <w:bCs/>
        <w:noProof/>
      </w:rPr>
      <w:t>7</w:t>
    </w:r>
    <w:r w:rsidR="00FA6339" w:rsidRPr="234A2D0E">
      <w:rPr>
        <w:rFonts w:ascii="Arial" w:hAnsi="Arial" w:cs="Arial"/>
        <w:b/>
        <w:bCs/>
        <w:noProof/>
      </w:rPr>
      <w:fldChar w:fldCharType="end"/>
    </w:r>
    <w:r w:rsidR="00FA6339" w:rsidRPr="234A2D0E">
      <w:rPr>
        <w:rFonts w:ascii="Arial" w:hAnsi="Arial" w:cs="Arial"/>
        <w:b/>
        <w:bCs/>
      </w:rPr>
      <w:t xml:space="preserve"> von </w:t>
    </w:r>
    <w:r w:rsidR="00FA6339" w:rsidRPr="234A2D0E">
      <w:rPr>
        <w:rFonts w:ascii="Arial" w:hAnsi="Arial" w:cs="Arial"/>
        <w:b/>
        <w:bCs/>
        <w:noProof/>
      </w:rPr>
      <w:fldChar w:fldCharType="begin"/>
    </w:r>
    <w:r w:rsidR="00FA6339" w:rsidRPr="009E6FBF">
      <w:rPr>
        <w:rFonts w:ascii="Arial" w:hAnsi="Arial" w:cs="Arial"/>
        <w:b/>
        <w:szCs w:val="18"/>
      </w:rPr>
      <w:instrText>NUMPAGES</w:instrText>
    </w:r>
    <w:r w:rsidR="00FA6339" w:rsidRPr="234A2D0E">
      <w:rPr>
        <w:rFonts w:ascii="Arial" w:hAnsi="Arial" w:cs="Arial"/>
        <w:b/>
        <w:szCs w:val="18"/>
      </w:rPr>
      <w:fldChar w:fldCharType="separate"/>
    </w:r>
    <w:r w:rsidR="000B6431" w:rsidRPr="234A2D0E">
      <w:rPr>
        <w:rFonts w:ascii="Arial" w:hAnsi="Arial" w:cs="Arial"/>
        <w:b/>
        <w:bCs/>
        <w:noProof/>
      </w:rPr>
      <w:t>7</w:t>
    </w:r>
    <w:r w:rsidR="00FA6339" w:rsidRPr="234A2D0E">
      <w:rPr>
        <w:rFonts w:ascii="Arial" w:hAnsi="Arial" w:cs="Arial"/>
        <w:b/>
        <w:bCs/>
        <w:noProof/>
      </w:rPr>
      <w:fldChar w:fldCharType="end"/>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FE93563" w14:textId="713B7F4D" w:rsidR="00FA6339" w:rsidRPr="00A552C1" w:rsidRDefault="00FA6339" w:rsidP="234A2D0E">
    <w:pPr>
      <w:pStyle w:val="Fuzeile"/>
      <w:jc w:val="right"/>
      <w:rPr>
        <w:rFonts w:ascii="Arial" w:hAnsi="Arial" w:cs="Arial"/>
        <w:b/>
        <w:bCs/>
      </w:rPr>
    </w:pPr>
    <w:r w:rsidRPr="234A2D0E">
      <w:fldChar w:fldCharType="begin"/>
    </w:r>
    <w:r w:rsidRPr="00A552C1">
      <w:rPr>
        <w:rFonts w:ascii="Arial" w:hAnsi="Arial" w:cs="Arial"/>
        <w:b/>
      </w:rPr>
      <w:instrText xml:space="preserve"> DOCPROPERTY  Subject  \* MERGEFORMAT </w:instrText>
    </w:r>
    <w:r w:rsidRPr="234A2D0E">
      <w:rPr>
        <w:rFonts w:ascii="Arial" w:hAnsi="Arial" w:cs="Arial"/>
        <w:b/>
      </w:rPr>
      <w:fldChar w:fldCharType="separate"/>
    </w:r>
    <w:r w:rsidR="00777F17" w:rsidRPr="00777F17">
      <w:rPr>
        <w:rFonts w:ascii="Arial" w:hAnsi="Arial" w:cs="Arial"/>
        <w:b/>
        <w:bCs/>
      </w:rPr>
      <w:t>25-08331</w:t>
    </w:r>
    <w:r w:rsidRPr="234A2D0E">
      <w:fldChar w:fldCharType="end"/>
    </w:r>
    <w:r w:rsidRPr="00A552C1">
      <w:rPr>
        <w:rFonts w:ascii="Arial" w:hAnsi="Arial" w:cs="Arial"/>
        <w:b/>
        <w:szCs w:val="18"/>
      </w:rPr>
      <w:tab/>
    </w:r>
    <w:r w:rsidRPr="234A2D0E">
      <w:fldChar w:fldCharType="begin"/>
    </w:r>
    <w:r w:rsidRPr="00A552C1">
      <w:rPr>
        <w:rFonts w:ascii="Arial" w:hAnsi="Arial" w:cs="Arial"/>
        <w:b/>
      </w:rPr>
      <w:instrText xml:space="preserve"> TITLE   \* MERGEFORMAT </w:instrText>
    </w:r>
    <w:r w:rsidRPr="234A2D0E">
      <w:rPr>
        <w:rFonts w:ascii="Arial" w:hAnsi="Arial" w:cs="Arial"/>
        <w:b/>
      </w:rPr>
      <w:fldChar w:fldCharType="separate"/>
    </w:r>
    <w:r w:rsidR="00777F17" w:rsidRPr="00777F17">
      <w:rPr>
        <w:rFonts w:ascii="Arial" w:hAnsi="Arial" w:cs="Arial"/>
        <w:b/>
        <w:bCs/>
      </w:rPr>
      <w:t>TK Rosenheimer Str</w:t>
    </w:r>
    <w:r w:rsidR="00777F17">
      <w:rPr>
        <w:rFonts w:ascii="Arial" w:hAnsi="Arial" w:cs="Arial"/>
        <w:b/>
      </w:rPr>
      <w:t>. Instandhaltung</w:t>
    </w:r>
    <w:r w:rsidRPr="234A2D0E">
      <w:fldChar w:fldCharType="end"/>
    </w:r>
    <w:r w:rsidRPr="00A552C1">
      <w:rPr>
        <w:rFonts w:ascii="Arial" w:hAnsi="Arial" w:cs="Arial"/>
        <w:b/>
        <w:szCs w:val="18"/>
      </w:rPr>
      <w:tab/>
    </w:r>
    <w:r w:rsidRPr="234A2D0E">
      <w:rPr>
        <w:rFonts w:ascii="Arial" w:hAnsi="Arial" w:cs="Arial"/>
        <w:b/>
        <w:bCs/>
      </w:rPr>
      <w:t xml:space="preserve">Seite </w:t>
    </w:r>
    <w:r w:rsidRPr="234A2D0E">
      <w:rPr>
        <w:rFonts w:ascii="Arial" w:hAnsi="Arial" w:cs="Arial"/>
        <w:b/>
        <w:bCs/>
        <w:noProof/>
      </w:rPr>
      <w:fldChar w:fldCharType="begin"/>
    </w:r>
    <w:r w:rsidRPr="00A552C1">
      <w:rPr>
        <w:rFonts w:ascii="Arial" w:hAnsi="Arial" w:cs="Arial"/>
        <w:b/>
        <w:szCs w:val="18"/>
      </w:rPr>
      <w:instrText>PAGE</w:instrText>
    </w:r>
    <w:r w:rsidRPr="234A2D0E">
      <w:rPr>
        <w:rFonts w:ascii="Arial" w:hAnsi="Arial" w:cs="Arial"/>
        <w:b/>
        <w:szCs w:val="18"/>
      </w:rPr>
      <w:fldChar w:fldCharType="separate"/>
    </w:r>
    <w:r w:rsidR="001D6675" w:rsidRPr="234A2D0E">
      <w:rPr>
        <w:rFonts w:ascii="Arial" w:hAnsi="Arial" w:cs="Arial"/>
        <w:b/>
        <w:bCs/>
        <w:noProof/>
      </w:rPr>
      <w:t>9</w:t>
    </w:r>
    <w:r w:rsidRPr="234A2D0E">
      <w:rPr>
        <w:rFonts w:ascii="Arial" w:hAnsi="Arial" w:cs="Arial"/>
        <w:b/>
        <w:bCs/>
        <w:noProof/>
      </w:rPr>
      <w:fldChar w:fldCharType="end"/>
    </w:r>
    <w:r w:rsidRPr="234A2D0E">
      <w:rPr>
        <w:rFonts w:ascii="Arial" w:hAnsi="Arial" w:cs="Arial"/>
        <w:b/>
        <w:bCs/>
      </w:rPr>
      <w:t xml:space="preserve"> von </w:t>
    </w:r>
    <w:r w:rsidRPr="234A2D0E">
      <w:rPr>
        <w:rFonts w:ascii="Arial" w:hAnsi="Arial" w:cs="Arial"/>
        <w:b/>
        <w:bCs/>
        <w:noProof/>
      </w:rPr>
      <w:fldChar w:fldCharType="begin"/>
    </w:r>
    <w:r w:rsidRPr="00A552C1">
      <w:rPr>
        <w:rFonts w:ascii="Arial" w:hAnsi="Arial" w:cs="Arial"/>
        <w:b/>
        <w:szCs w:val="18"/>
      </w:rPr>
      <w:instrText>NUMPAGES</w:instrText>
    </w:r>
    <w:r w:rsidRPr="234A2D0E">
      <w:rPr>
        <w:rFonts w:ascii="Arial" w:hAnsi="Arial" w:cs="Arial"/>
        <w:b/>
        <w:szCs w:val="18"/>
      </w:rPr>
      <w:fldChar w:fldCharType="separate"/>
    </w:r>
    <w:r w:rsidR="001D6675" w:rsidRPr="234A2D0E">
      <w:rPr>
        <w:rFonts w:ascii="Arial" w:hAnsi="Arial" w:cs="Arial"/>
        <w:b/>
        <w:bCs/>
        <w:noProof/>
      </w:rPr>
      <w:t>9</w:t>
    </w:r>
    <w:r w:rsidRPr="234A2D0E">
      <w:rPr>
        <w:rFonts w:ascii="Arial" w:hAnsi="Arial" w:cs="Arial"/>
        <w:b/>
        <w:bCs/>
        <w:noProof/>
      </w:rPr>
      <w:fldChar w:fldCharType="end"/>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12BE74C8" w14:textId="77777777" w:rsidR="00932019" w:rsidRDefault="00932019">
      <w:r>
        <w:separator/>
      </w:r>
    </w:p>
  </w:footnote>
  <w:footnote w:type="continuationSeparator" w:id="0">
    <w:p w14:paraId="2DF9DD84" w14:textId="77777777" w:rsidR="00932019" w:rsidRDefault="00932019">
      <w:r>
        <w:continuationSeparator/>
      </w:r>
    </w:p>
  </w:footnote>
  <w:footnote w:type="continuationNotice" w:id="1">
    <w:p w14:paraId="419F66CA" w14:textId="77777777" w:rsidR="00932019" w:rsidRDefault="00932019"/>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51BB560" w14:textId="77777777" w:rsidR="00FA6339" w:rsidRPr="009326F1" w:rsidRDefault="00FA6339" w:rsidP="00E06792">
    <w:pPr>
      <w:pStyle w:val="Bildunter"/>
      <w:tabs>
        <w:tab w:val="clear" w:pos="1440"/>
        <w:tab w:val="clear" w:pos="2160"/>
        <w:tab w:val="clear" w:pos="2880"/>
        <w:tab w:val="clear" w:pos="3600"/>
        <w:tab w:val="clear" w:pos="4320"/>
        <w:tab w:val="clear" w:pos="5040"/>
        <w:tab w:val="clear" w:pos="5760"/>
        <w:tab w:val="clear" w:pos="6480"/>
        <w:tab w:val="clear" w:pos="7200"/>
        <w:tab w:val="clear" w:pos="7920"/>
        <w:tab w:val="clear" w:pos="8640"/>
        <w:tab w:val="left" w:pos="2638"/>
      </w:tabs>
      <w:rPr>
        <w:rFonts w:cs="Arial"/>
        <w:b/>
        <w:sz w:val="20"/>
        <w:szCs w:val="20"/>
      </w:rPr>
    </w:pPr>
    <w:r>
      <w:rPr>
        <w:rFonts w:cs="Arial"/>
        <w:b/>
        <w:noProof/>
        <w:sz w:val="20"/>
        <w:szCs w:val="20"/>
      </w:rPr>
      <w:drawing>
        <wp:anchor distT="0" distB="0" distL="114300" distR="114300" simplePos="0" relativeHeight="251658242" behindDoc="0" locked="1" layoutInCell="1" allowOverlap="1" wp14:anchorId="169FC0AF" wp14:editId="09AFCA47">
          <wp:simplePos x="0" y="0"/>
          <wp:positionH relativeFrom="column">
            <wp:posOffset>4734560</wp:posOffset>
          </wp:positionH>
          <wp:positionV relativeFrom="paragraph">
            <wp:posOffset>75565</wp:posOffset>
          </wp:positionV>
          <wp:extent cx="956945" cy="956945"/>
          <wp:effectExtent l="0" t="0" r="0" b="0"/>
          <wp:wrapNone/>
          <wp:docPr id="6" name="Bild 3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7" descr="LogoKlein"/>
                  <pic:cNvPicPr>
                    <a:picLocks noChangeAspect="1" noChangeArrowheads="1"/>
                  </pic:cNvPicPr>
                </pic:nvPicPr>
                <pic:blipFill>
                  <a:blip r:embed="rId1" cstate="print">
                    <a:extLst>
                      <a:ext uri="{28A0092B-C50C-407E-A947-70E740481C1C}">
                        <a14:useLocalDpi xmlns:a14="http://schemas.microsoft.com/office/drawing/2010/main" val="0"/>
                      </a:ext>
                    </a:extLst>
                  </a:blip>
                  <a:stretch>
                    <a:fillRect/>
                  </a:stretch>
                </pic:blipFill>
                <pic:spPr bwMode="auto">
                  <a:xfrm>
                    <a:off x="0" y="0"/>
                    <a:ext cx="956945" cy="956945"/>
                  </a:xfrm>
                  <a:prstGeom prst="rect">
                    <a:avLst/>
                  </a:prstGeom>
                  <a:noFill/>
                </pic:spPr>
              </pic:pic>
            </a:graphicData>
          </a:graphic>
          <wp14:sizeRelH relativeFrom="margin">
            <wp14:pctWidth>0</wp14:pctWidth>
          </wp14:sizeRelH>
        </wp:anchor>
      </w:drawing>
    </w:r>
    <w:r w:rsidRPr="009326F1">
      <w:rPr>
        <w:rFonts w:cs="Arial"/>
        <w:b/>
        <w:sz w:val="20"/>
        <w:szCs w:val="20"/>
      </w:rPr>
      <w:tab/>
    </w:r>
  </w:p>
  <w:p w14:paraId="5309F8FE" w14:textId="3850B42D" w:rsidR="00FA6339" w:rsidRPr="00585399" w:rsidRDefault="00FA6339" w:rsidP="0083318D">
    <w:pPr>
      <w:pStyle w:val="Kopfzeile"/>
      <w:tabs>
        <w:tab w:val="clear" w:pos="4536"/>
        <w:tab w:val="center" w:pos="4820"/>
      </w:tabs>
      <w:jc w:val="both"/>
      <w:rPr>
        <w:rFonts w:ascii="Arial" w:hAnsi="Arial" w:cs="Arial"/>
        <w:b/>
      </w:rPr>
    </w:pPr>
    <w:r w:rsidRPr="00585399">
      <w:rPr>
        <w:rFonts w:ascii="Arial" w:hAnsi="Arial" w:cs="Arial"/>
        <w:b/>
        <w:noProof/>
        <w:lang w:val="de-DE"/>
      </w:rPr>
      <mc:AlternateContent>
        <mc:Choice Requires="wps">
          <w:drawing>
            <wp:anchor distT="0" distB="0" distL="114300" distR="114300" simplePos="0" relativeHeight="251658241" behindDoc="1" locked="0" layoutInCell="1" allowOverlap="1" wp14:anchorId="37EFAAF5" wp14:editId="007E5672">
              <wp:simplePos x="0" y="0"/>
              <wp:positionH relativeFrom="column">
                <wp:posOffset>-106680</wp:posOffset>
              </wp:positionH>
              <wp:positionV relativeFrom="paragraph">
                <wp:posOffset>527050</wp:posOffset>
              </wp:positionV>
              <wp:extent cx="4264660" cy="250825"/>
              <wp:effectExtent l="7620" t="12700" r="13970" b="8255"/>
              <wp:wrapNone/>
              <wp:docPr id="3" name="Text Box 25"/>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4264660" cy="250825"/>
                      </a:xfrm>
                      <a:prstGeom prst="rect">
                        <a:avLst/>
                      </a:prstGeom>
                      <a:solidFill>
                        <a:srgbClr val="FFFFFF"/>
                      </a:solidFill>
                      <a:ln w="9525">
                        <a:solidFill>
                          <a:srgbClr val="FFFFFF"/>
                        </a:solidFill>
                        <a:miter lim="800000"/>
                        <a:headEnd/>
                        <a:tailEnd/>
                      </a:ln>
                    </wps:spPr>
                    <wps:txbx>
                      <w:txbxContent>
                        <w:p w14:paraId="703F30AF" w14:textId="0535C376" w:rsidR="00FA6339" w:rsidRPr="00AD3498" w:rsidRDefault="00FA6339" w:rsidP="0066140A">
                          <w:pPr>
                            <w:rPr>
                              <w:rFonts w:cs="Arial"/>
                              <w:b/>
                            </w:rPr>
                          </w:pPr>
                          <w:r w:rsidRPr="00AD3498">
                            <w:rPr>
                              <w:rFonts w:cs="Arial"/>
                              <w:b/>
                            </w:rPr>
                            <w:t xml:space="preserve">Anlage </w:t>
                          </w:r>
                          <w:r>
                            <w:rPr>
                              <w:rFonts w:cs="Arial"/>
                              <w:b/>
                            </w:rPr>
                            <w:t>E1</w:t>
                          </w:r>
                        </w:p>
                        <w:p w14:paraId="433BA282" w14:textId="73CAAE69" w:rsidR="00FA6339" w:rsidRPr="00AD3498" w:rsidRDefault="00FA6339" w:rsidP="005B3048">
                          <w:pPr>
                            <w:pStyle w:val="Kopfzeile"/>
                            <w:rPr>
                              <w:rFonts w:ascii="Arial" w:hAnsi="Arial" w:cs="Arial"/>
                              <w:b/>
                              <w:lang w:val="de-DE"/>
                            </w:rPr>
                          </w:pPr>
                          <w:r w:rsidRPr="00AD3498">
                            <w:rPr>
                              <w:rFonts w:ascii="Arial" w:hAnsi="Arial" w:cs="Arial"/>
                              <w:b/>
                            </w:rPr>
                            <w:t>Bewerbungsbogen</w:t>
                          </w:r>
                        </w:p>
                      </w:txbxContent>
                    </wps:txbx>
                    <wps:bodyPr rot="0" vert="horz" wrap="square" lIns="91440" tIns="45720" rIns="91440" bIns="45720" anchor="t" anchorCtr="0" upright="1">
                      <a:spAutoFit/>
                    </wps:bodyPr>
                  </wps:wsp>
                </a:graphicData>
              </a:graphic>
              <wp14:sizeRelH relativeFrom="margin">
                <wp14:pctWidth>0</wp14:pctWidth>
              </wp14:sizeRelH>
              <wp14:sizeRelV relativeFrom="margin">
                <wp14:pctHeight>20000</wp14:pctHeight>
              </wp14:sizeRelV>
            </wp:anchor>
          </w:drawing>
        </mc:Choice>
        <mc:Fallback>
          <w:pict>
            <v:shapetype w14:anchorId="37EFAAF5" id="_x0000_t202" coordsize="21600,21600" o:spt="202" path="m,l,21600r21600,l21600,xe">
              <v:stroke joinstyle="miter"/>
              <v:path gradientshapeok="t" o:connecttype="rect"/>
            </v:shapetype>
            <v:shape id="Text Box 25" o:spid="_x0000_s1026" type="#_x0000_t202" style="position:absolute;left:0;text-align:left;margin-left:-8.4pt;margin-top:41.5pt;width:335.8pt;height:19.75pt;z-index:-251658239;visibility:visible;mso-wrap-style:square;mso-width-percent:0;mso-height-percent:200;mso-wrap-distance-left:9pt;mso-wrap-distance-top:0;mso-wrap-distance-right:9pt;mso-wrap-distance-bottom:0;mso-position-horizontal:absolute;mso-position-horizontal-relative:text;mso-position-vertical:absolute;mso-position-vertical-relative:text;mso-width-percent:0;mso-height-percent:20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2nUJIDwIAACsEAAAOAAAAZHJzL2Uyb0RvYy54bWysU9tu2zAMfR+wfxD0vjgxkiw16hRdugwD&#10;ugvQ7QNkWY6FyaJGKbGzrx8lJ2m2vRXTgyCK0iF5eHh7N3SGHRR6Dbbks8mUM2Ul1NruSv792/bN&#10;ijMfhK2FAatKflSe361fv7rtXaFyaMHUChmBWF/0ruRtCK7IMi9b1Qk/AacsORvATgQycZfVKHpC&#10;70yWT6fLrAesHYJU3tPtw+jk64TfNEqGL03jVWCm5JRbSDumvYp7tr4VxQ6Fa7U8pSFekEUntKWg&#10;F6gHEQTbo/4HqtMSwUMTJhK6DJpGS5VqoGpm07+qeWqFU6kWIse7C03+/8HKz4cn9xVZGN7BQA1M&#10;RXj3CPKHZxY2rbA7dY8IfatETYFnkbKsd744fY1U+8JHkKr/BDU1WewDJKChwS6yQnUyQqcGHC+k&#10;qyEwSZfzfDlfLsklyZcvpqt8kUKI4vzboQ8fFHQsHkqO1NSELg6PPsRsRHF+EoN5MLreamOSgbtq&#10;Y5AdBAlgm9YJ/Y9nxrK+5DcLiv1SiE4HUrLRXclX07hGbUXa3ts66SwIbcYzpWzsicdI3UhiGKqB&#10;HkY+K6iPxCjCqFiaMDq0gL8460mtJfc/9wIVZ+ajpa7czObzKO9kzBdvczLw2lNde4SVBFXywNl4&#10;3IRxJPYO9a6lSGcd3FMntzqR/JzVKW9SZOL+ND1R8td2evU84+vfAAAA//8DAFBLAwQUAAYACAAA&#10;ACEANNqo7+EAAAAKAQAADwAAAGRycy9kb3ducmV2LnhtbEyPy07DMBBF90j8gzVI7Fq7gUYlxKkQ&#10;AgkWVUVphdi59pCk+BHFThv+vsMKljNzdOfccjk6y47YxzZ4CbOpAIZeB9P6WsL2/XmyABaT8kbZ&#10;4FHCD0ZYVpcXpSpMOPk3PG5SzSjEx0JJaFLqCs6jbtCpOA0derp9hd6pRGNfc9OrE4U7yzMhcu5U&#10;6+lDozp8bFB/bwYn4Ul3L3frT3v4WOudyAexej2ElZTXV+PDPbCEY/qD4Vef1KEip30YvInMSpjM&#10;clJPEhY31ImAfH5Liz2RWTYHXpX8f4XqDAAA//8DAFBLAQItABQABgAIAAAAIQC2gziS/gAAAOEB&#10;AAATAAAAAAAAAAAAAAAAAAAAAABbQ29udGVudF9UeXBlc10ueG1sUEsBAi0AFAAGAAgAAAAhADj9&#10;If/WAAAAlAEAAAsAAAAAAAAAAAAAAAAALwEAAF9yZWxzLy5yZWxzUEsBAi0AFAAGAAgAAAAhALad&#10;QkgPAgAAKwQAAA4AAAAAAAAAAAAAAAAALgIAAGRycy9lMm9Eb2MueG1sUEsBAi0AFAAGAAgAAAAh&#10;ADTaqO/hAAAACgEAAA8AAAAAAAAAAAAAAAAAaQQAAGRycy9kb3ducmV2LnhtbFBLBQYAAAAABAAE&#10;APMAAAB3BQAAAAA=&#10;" strokecolor="white">
              <v:textbox style="mso-fit-shape-to-text:t">
                <w:txbxContent>
                  <w:p w14:paraId="703F30AF" w14:textId="0535C376" w:rsidR="00FA6339" w:rsidRPr="00AD3498" w:rsidRDefault="00FA6339" w:rsidP="0066140A">
                    <w:pPr>
                      <w:rPr>
                        <w:rFonts w:cs="Arial"/>
                        <w:b/>
                      </w:rPr>
                    </w:pPr>
                    <w:r w:rsidRPr="00AD3498">
                      <w:rPr>
                        <w:rFonts w:cs="Arial"/>
                        <w:b/>
                      </w:rPr>
                      <w:t xml:space="preserve">Anlage </w:t>
                    </w:r>
                    <w:r>
                      <w:rPr>
                        <w:rFonts w:cs="Arial"/>
                        <w:b/>
                      </w:rPr>
                      <w:t>E1</w:t>
                    </w:r>
                  </w:p>
                  <w:p w14:paraId="433BA282" w14:textId="73CAAE69" w:rsidR="00FA6339" w:rsidRPr="00AD3498" w:rsidRDefault="00FA6339" w:rsidP="005B3048">
                    <w:pPr>
                      <w:pStyle w:val="Kopfzeile"/>
                      <w:rPr>
                        <w:rFonts w:ascii="Arial" w:hAnsi="Arial" w:cs="Arial"/>
                        <w:b/>
                        <w:lang w:val="de-DE"/>
                      </w:rPr>
                    </w:pPr>
                    <w:r w:rsidRPr="00AD3498">
                      <w:rPr>
                        <w:rFonts w:ascii="Arial" w:hAnsi="Arial" w:cs="Arial"/>
                        <w:b/>
                      </w:rPr>
                      <w:t>Bewerbungsbogen</w:t>
                    </w:r>
                  </w:p>
                </w:txbxContent>
              </v:textbox>
            </v:shape>
          </w:pict>
        </mc:Fallback>
      </mc:AlternateContent>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95C11DB" w14:textId="2FA9AB0B" w:rsidR="00FA6339" w:rsidRDefault="00FA6339" w:rsidP="00585399">
    <w:pPr>
      <w:pStyle w:val="Kopfzeile"/>
      <w:tabs>
        <w:tab w:val="clear" w:pos="4536"/>
        <w:tab w:val="left" w:pos="3544"/>
        <w:tab w:val="center" w:pos="9072"/>
      </w:tabs>
    </w:pPr>
    <w:r>
      <w:rPr>
        <w:noProof/>
        <w:lang w:val="de-DE"/>
      </w:rPr>
      <mc:AlternateContent>
        <mc:Choice Requires="wps">
          <w:drawing>
            <wp:anchor distT="0" distB="0" distL="114300" distR="114300" simplePos="0" relativeHeight="251658243" behindDoc="1" locked="0" layoutInCell="1" allowOverlap="1" wp14:anchorId="09C6F3F0" wp14:editId="3088EB39">
              <wp:simplePos x="0" y="0"/>
              <wp:positionH relativeFrom="column">
                <wp:posOffset>-74295</wp:posOffset>
              </wp:positionH>
              <wp:positionV relativeFrom="paragraph">
                <wp:posOffset>683895</wp:posOffset>
              </wp:positionV>
              <wp:extent cx="4264660" cy="250825"/>
              <wp:effectExtent l="11430" t="7620" r="10160" b="6985"/>
              <wp:wrapNone/>
              <wp:docPr id="2" name="Text Box 51"/>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4264660" cy="250825"/>
                      </a:xfrm>
                      <a:prstGeom prst="rect">
                        <a:avLst/>
                      </a:prstGeom>
                      <a:solidFill>
                        <a:srgbClr val="FFFFFF"/>
                      </a:solidFill>
                      <a:ln w="9525">
                        <a:solidFill>
                          <a:srgbClr val="FFFFFF"/>
                        </a:solidFill>
                        <a:miter lim="800000"/>
                        <a:headEnd/>
                        <a:tailEnd/>
                      </a:ln>
                    </wps:spPr>
                    <wps:txbx>
                      <w:txbxContent>
                        <w:p w14:paraId="71D56577" w14:textId="0E8BBBD1" w:rsidR="00FA6339" w:rsidRPr="009D1298" w:rsidRDefault="00FA6339" w:rsidP="00BA22C5">
                          <w:pPr>
                            <w:rPr>
                              <w:rFonts w:cs="Arial"/>
                              <w:b/>
                            </w:rPr>
                          </w:pPr>
                          <w:r>
                            <w:rPr>
                              <w:rFonts w:cs="Arial"/>
                              <w:b/>
                            </w:rPr>
                            <w:t>Anlage E</w:t>
                          </w:r>
                          <w:r w:rsidRPr="00290593">
                            <w:rPr>
                              <w:rFonts w:cs="Arial"/>
                              <w:b/>
                            </w:rPr>
                            <w:t>4</w:t>
                          </w:r>
                        </w:p>
                      </w:txbxContent>
                    </wps:txbx>
                    <wps:bodyPr rot="0" vert="horz" wrap="square" lIns="91440" tIns="45720" rIns="91440" bIns="45720" anchor="t" anchorCtr="0" upright="1">
                      <a:spAutoFit/>
                    </wps:bodyPr>
                  </wps:wsp>
                </a:graphicData>
              </a:graphic>
              <wp14:sizeRelH relativeFrom="margin">
                <wp14:pctWidth>0</wp14:pctWidth>
              </wp14:sizeRelH>
              <wp14:sizeRelV relativeFrom="margin">
                <wp14:pctHeight>20000</wp14:pctHeight>
              </wp14:sizeRelV>
            </wp:anchor>
          </w:drawing>
        </mc:Choice>
        <mc:Fallback>
          <w:pict>
            <v:shapetype w14:anchorId="09C6F3F0" id="_x0000_t202" coordsize="21600,21600" o:spt="202" path="m,l,21600r21600,l21600,xe">
              <v:stroke joinstyle="miter"/>
              <v:path gradientshapeok="t" o:connecttype="rect"/>
            </v:shapetype>
            <v:shape id="Text Box 51" o:spid="_x0000_s1027" type="#_x0000_t202" style="position:absolute;margin-left:-5.85pt;margin-top:53.85pt;width:335.8pt;height:19.75pt;z-index:-251658237;visibility:visible;mso-wrap-style:square;mso-width-percent:0;mso-height-percent:200;mso-wrap-distance-left:9pt;mso-wrap-distance-top:0;mso-wrap-distance-right:9pt;mso-wrap-distance-bottom:0;mso-position-horizontal:absolute;mso-position-horizontal-relative:text;mso-position-vertical:absolute;mso-position-vertical-relative:text;mso-width-percent:0;mso-height-percent:20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enza2EQIAADIEAAAOAAAAZHJzL2Uyb0RvYy54bWysU9tu2zAMfR+wfxD0vtgJkiw16hRdugwD&#10;ugvQ7QMUWY6FyaJGKbGzrx8lO2m2vRXTgyCK0iF5eHh717eGHRV6Dbbk00nOmbISKm33Jf/+bftm&#10;xZkPwlbCgFUlPynP79avX912rlAzaMBUChmBWF90ruRNCK7IMi8b1Qo/AacsOWvAVgQycZ9VKDpC&#10;b002y/Nl1gFWDkEq7+n2YXDydcKvayXDl7r2KjBTcsotpB3Tvot7tr4VxR6Fa7Qc0xAvyKIV2lLQ&#10;C9SDCIIdUP8D1WqJ4KEOEwltBnWtpUo1UDXT/K9qnhrhVKqFyPHuQpP/f7Dy8/HJfUUW+nfQUwNT&#10;Ed49gvzhmYVNI+xe3SNC1yhRUeBppCzrnC/Gr5FqX/gIsus+QUVNFocACaivsY2sUJ2M0KkBpwvp&#10;qg9M0uV8tpwvl+SS5Jst8tVskUKI4vzboQ8fFLQsHkqO1NSELo6PPsRsRHF+EoN5MLraamOSgfvd&#10;xiA7ChLANq0R/Y9nxrKu5DcLiv1SiFYHUrLRbclXeVyDtiJt722VdBaENsOZUjZ25DFSN5AY+l3P&#10;dDWSHGndQXUiYhEG4dKg0aEB/MVZR6Ituf95EKg4Mx8tNedmOp9HlSdjvng7IwOvPbtrj7CSoEoe&#10;OBuOmzBMxsGh3jcU6SyHe2roVieun7Ma0ydhphaMQxSVf22nV8+jvv4NAAD//wMAUEsDBBQABgAI&#10;AAAAIQAtCyeS4gAAAAsBAAAPAAAAZHJzL2Rvd25yZXYueG1sTI/NTsMwEITvSLyDtUjcWjsVJE2I&#10;UyEEEhyqilKEuLnxkqT4J4qdNrx9lxPcdndGs9+Uq8kadsQhdN5JSOYCGLra6841EnZvT7MlsBCV&#10;08p4hxJ+MMCqurwoVaH9yb3icRsbRiEuFEpCG2NfcB7qFq0Kc9+jI+3LD1ZFWoeG60GdKNwavhAi&#10;5VZ1jj60qseHFuvv7WglPNb9c775NIePTf0u0lGsXw5+LeX11XR/ByziFP/M8ItP6FAR096PTgdm&#10;JMySJCMrCSKjgRzpbZ4D29PlJlsAr0r+v0N1BgAA//8DAFBLAQItABQABgAIAAAAIQC2gziS/gAA&#10;AOEBAAATAAAAAAAAAAAAAAAAAAAAAABbQ29udGVudF9UeXBlc10ueG1sUEsBAi0AFAAGAAgAAAAh&#10;ADj9If/WAAAAlAEAAAsAAAAAAAAAAAAAAAAALwEAAF9yZWxzLy5yZWxzUEsBAi0AFAAGAAgAAAAh&#10;AN6fNrYRAgAAMgQAAA4AAAAAAAAAAAAAAAAALgIAAGRycy9lMm9Eb2MueG1sUEsBAi0AFAAGAAgA&#10;AAAhAC0LJ5LiAAAACwEAAA8AAAAAAAAAAAAAAAAAawQAAGRycy9kb3ducmV2LnhtbFBLBQYAAAAA&#10;BAAEAPMAAAB6BQAAAAA=&#10;" strokecolor="white">
              <v:textbox style="mso-fit-shape-to-text:t">
                <w:txbxContent>
                  <w:p w14:paraId="71D56577" w14:textId="0E8BBBD1" w:rsidR="00FA6339" w:rsidRPr="009D1298" w:rsidRDefault="00FA6339" w:rsidP="00BA22C5">
                    <w:pPr>
                      <w:rPr>
                        <w:rFonts w:cs="Arial"/>
                        <w:b/>
                      </w:rPr>
                    </w:pPr>
                    <w:r>
                      <w:rPr>
                        <w:rFonts w:cs="Arial"/>
                        <w:b/>
                      </w:rPr>
                      <w:t>Anlage E</w:t>
                    </w:r>
                    <w:r w:rsidRPr="00290593">
                      <w:rPr>
                        <w:rFonts w:cs="Arial"/>
                        <w:b/>
                      </w:rPr>
                      <w:t>4</w:t>
                    </w:r>
                  </w:p>
                </w:txbxContent>
              </v:textbox>
            </v:shape>
          </w:pict>
        </mc:Fallback>
      </mc:AlternateContent>
    </w:r>
    <w:r>
      <w:rPr>
        <w:noProof/>
        <w:lang w:val="de-DE"/>
      </w:rPr>
      <w:drawing>
        <wp:anchor distT="0" distB="0" distL="114300" distR="114300" simplePos="0" relativeHeight="251658240" behindDoc="0" locked="1" layoutInCell="1" allowOverlap="1" wp14:anchorId="0FB4AF0E" wp14:editId="21AC76E7">
          <wp:simplePos x="0" y="0"/>
          <wp:positionH relativeFrom="column">
            <wp:posOffset>4734560</wp:posOffset>
          </wp:positionH>
          <wp:positionV relativeFrom="paragraph">
            <wp:posOffset>75565</wp:posOffset>
          </wp:positionV>
          <wp:extent cx="956945" cy="956945"/>
          <wp:effectExtent l="0" t="0" r="0" b="0"/>
          <wp:wrapNone/>
          <wp:docPr id="7" name="Bild 3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1" descr="LogoKlein"/>
                  <pic:cNvPicPr>
                    <a:picLocks noChangeAspect="1" noChangeArrowheads="1"/>
                  </pic:cNvPicPr>
                </pic:nvPicPr>
                <pic:blipFill>
                  <a:blip r:embed="rId1" cstate="print">
                    <a:extLst>
                      <a:ext uri="{28A0092B-C50C-407E-A947-70E740481C1C}">
                        <a14:useLocalDpi xmlns:a14="http://schemas.microsoft.com/office/drawing/2010/main" val="0"/>
                      </a:ext>
                    </a:extLst>
                  </a:blip>
                  <a:stretch>
                    <a:fillRect/>
                  </a:stretch>
                </pic:blipFill>
                <pic:spPr bwMode="auto">
                  <a:xfrm>
                    <a:off x="0" y="0"/>
                    <a:ext cx="956945" cy="956945"/>
                  </a:xfrm>
                  <a:prstGeom prst="rect">
                    <a:avLst/>
                  </a:prstGeom>
                  <a:noFill/>
                </pic:spPr>
              </pic:pic>
            </a:graphicData>
          </a:graphic>
          <wp14:sizeRelH relativeFrom="margin">
            <wp14:pctWidth>0</wp14:pctWidth>
          </wp14:sizeRelH>
        </wp:anchor>
      </w:drawing>
    </w:r>
    <w:r>
      <w:tab/>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3197C7F"/>
    <w:multiLevelType w:val="hybridMultilevel"/>
    <w:tmpl w:val="EACA0FEA"/>
    <w:lvl w:ilvl="0" w:tplc="DEB8EC84">
      <w:start w:val="1"/>
      <w:numFmt w:val="bullet"/>
      <w:lvlText w:val=""/>
      <w:lvlJc w:val="left"/>
      <w:pPr>
        <w:ind w:left="720" w:hanging="360"/>
      </w:pPr>
      <w:rPr>
        <w:rFonts w:ascii="Symbol" w:hAnsi="Symbol" w:hint="default"/>
      </w:rPr>
    </w:lvl>
    <w:lvl w:ilvl="1" w:tplc="04070003" w:tentative="1">
      <w:start w:val="1"/>
      <w:numFmt w:val="bullet"/>
      <w:lvlText w:val="o"/>
      <w:lvlJc w:val="left"/>
      <w:pPr>
        <w:ind w:left="1440" w:hanging="360"/>
      </w:pPr>
      <w:rPr>
        <w:rFonts w:ascii="Courier New" w:hAnsi="Courier New" w:cs="Courier New" w:hint="default"/>
      </w:rPr>
    </w:lvl>
    <w:lvl w:ilvl="2" w:tplc="04070005" w:tentative="1">
      <w:start w:val="1"/>
      <w:numFmt w:val="bullet"/>
      <w:lvlText w:val=""/>
      <w:lvlJc w:val="left"/>
      <w:pPr>
        <w:ind w:left="2160" w:hanging="360"/>
      </w:pPr>
      <w:rPr>
        <w:rFonts w:ascii="Wingdings" w:hAnsi="Wingdings" w:hint="default"/>
      </w:rPr>
    </w:lvl>
    <w:lvl w:ilvl="3" w:tplc="04070001" w:tentative="1">
      <w:start w:val="1"/>
      <w:numFmt w:val="bullet"/>
      <w:lvlText w:val=""/>
      <w:lvlJc w:val="left"/>
      <w:pPr>
        <w:ind w:left="2880" w:hanging="360"/>
      </w:pPr>
      <w:rPr>
        <w:rFonts w:ascii="Symbol" w:hAnsi="Symbol" w:hint="default"/>
      </w:rPr>
    </w:lvl>
    <w:lvl w:ilvl="4" w:tplc="04070003" w:tentative="1">
      <w:start w:val="1"/>
      <w:numFmt w:val="bullet"/>
      <w:lvlText w:val="o"/>
      <w:lvlJc w:val="left"/>
      <w:pPr>
        <w:ind w:left="3600" w:hanging="360"/>
      </w:pPr>
      <w:rPr>
        <w:rFonts w:ascii="Courier New" w:hAnsi="Courier New" w:cs="Courier New" w:hint="default"/>
      </w:rPr>
    </w:lvl>
    <w:lvl w:ilvl="5" w:tplc="04070005" w:tentative="1">
      <w:start w:val="1"/>
      <w:numFmt w:val="bullet"/>
      <w:lvlText w:val=""/>
      <w:lvlJc w:val="left"/>
      <w:pPr>
        <w:ind w:left="4320" w:hanging="360"/>
      </w:pPr>
      <w:rPr>
        <w:rFonts w:ascii="Wingdings" w:hAnsi="Wingdings" w:hint="default"/>
      </w:rPr>
    </w:lvl>
    <w:lvl w:ilvl="6" w:tplc="04070001" w:tentative="1">
      <w:start w:val="1"/>
      <w:numFmt w:val="bullet"/>
      <w:lvlText w:val=""/>
      <w:lvlJc w:val="left"/>
      <w:pPr>
        <w:ind w:left="5040" w:hanging="360"/>
      </w:pPr>
      <w:rPr>
        <w:rFonts w:ascii="Symbol" w:hAnsi="Symbol" w:hint="default"/>
      </w:rPr>
    </w:lvl>
    <w:lvl w:ilvl="7" w:tplc="04070003" w:tentative="1">
      <w:start w:val="1"/>
      <w:numFmt w:val="bullet"/>
      <w:lvlText w:val="o"/>
      <w:lvlJc w:val="left"/>
      <w:pPr>
        <w:ind w:left="5760" w:hanging="360"/>
      </w:pPr>
      <w:rPr>
        <w:rFonts w:ascii="Courier New" w:hAnsi="Courier New" w:cs="Courier New" w:hint="default"/>
      </w:rPr>
    </w:lvl>
    <w:lvl w:ilvl="8" w:tplc="04070005" w:tentative="1">
      <w:start w:val="1"/>
      <w:numFmt w:val="bullet"/>
      <w:lvlText w:val=""/>
      <w:lvlJc w:val="left"/>
      <w:pPr>
        <w:ind w:left="6480" w:hanging="360"/>
      </w:pPr>
      <w:rPr>
        <w:rFonts w:ascii="Wingdings" w:hAnsi="Wingdings" w:hint="default"/>
      </w:rPr>
    </w:lvl>
  </w:abstractNum>
  <w:abstractNum w:abstractNumId="1" w15:restartNumberingAfterBreak="0">
    <w:nsid w:val="0A5E609E"/>
    <w:multiLevelType w:val="hybridMultilevel"/>
    <w:tmpl w:val="6E1EE82A"/>
    <w:lvl w:ilvl="0" w:tplc="04070019">
      <w:start w:val="1"/>
      <w:numFmt w:val="lowerLetter"/>
      <w:lvlText w:val="%1."/>
      <w:lvlJc w:val="left"/>
      <w:pPr>
        <w:ind w:left="1440" w:hanging="360"/>
      </w:pPr>
      <w:rPr>
        <w:rFonts w:hint="default"/>
      </w:rPr>
    </w:lvl>
    <w:lvl w:ilvl="1" w:tplc="04070003">
      <w:start w:val="1"/>
      <w:numFmt w:val="bullet"/>
      <w:lvlText w:val="o"/>
      <w:lvlJc w:val="left"/>
      <w:pPr>
        <w:ind w:left="2160" w:hanging="360"/>
      </w:pPr>
      <w:rPr>
        <w:rFonts w:ascii="Courier New" w:hAnsi="Courier New" w:cs="Courier New" w:hint="default"/>
      </w:rPr>
    </w:lvl>
    <w:lvl w:ilvl="2" w:tplc="04070005" w:tentative="1">
      <w:start w:val="1"/>
      <w:numFmt w:val="bullet"/>
      <w:lvlText w:val=""/>
      <w:lvlJc w:val="left"/>
      <w:pPr>
        <w:ind w:left="2880" w:hanging="360"/>
      </w:pPr>
      <w:rPr>
        <w:rFonts w:ascii="Wingdings" w:hAnsi="Wingdings" w:hint="default"/>
      </w:rPr>
    </w:lvl>
    <w:lvl w:ilvl="3" w:tplc="04070001" w:tentative="1">
      <w:start w:val="1"/>
      <w:numFmt w:val="bullet"/>
      <w:lvlText w:val=""/>
      <w:lvlJc w:val="left"/>
      <w:pPr>
        <w:ind w:left="3600" w:hanging="360"/>
      </w:pPr>
      <w:rPr>
        <w:rFonts w:ascii="Symbol" w:hAnsi="Symbol" w:hint="default"/>
      </w:rPr>
    </w:lvl>
    <w:lvl w:ilvl="4" w:tplc="04070003" w:tentative="1">
      <w:start w:val="1"/>
      <w:numFmt w:val="bullet"/>
      <w:lvlText w:val="o"/>
      <w:lvlJc w:val="left"/>
      <w:pPr>
        <w:ind w:left="4320" w:hanging="360"/>
      </w:pPr>
      <w:rPr>
        <w:rFonts w:ascii="Courier New" w:hAnsi="Courier New" w:cs="Courier New" w:hint="default"/>
      </w:rPr>
    </w:lvl>
    <w:lvl w:ilvl="5" w:tplc="04070005" w:tentative="1">
      <w:start w:val="1"/>
      <w:numFmt w:val="bullet"/>
      <w:lvlText w:val=""/>
      <w:lvlJc w:val="left"/>
      <w:pPr>
        <w:ind w:left="5040" w:hanging="360"/>
      </w:pPr>
      <w:rPr>
        <w:rFonts w:ascii="Wingdings" w:hAnsi="Wingdings" w:hint="default"/>
      </w:rPr>
    </w:lvl>
    <w:lvl w:ilvl="6" w:tplc="04070001" w:tentative="1">
      <w:start w:val="1"/>
      <w:numFmt w:val="bullet"/>
      <w:lvlText w:val=""/>
      <w:lvlJc w:val="left"/>
      <w:pPr>
        <w:ind w:left="5760" w:hanging="360"/>
      </w:pPr>
      <w:rPr>
        <w:rFonts w:ascii="Symbol" w:hAnsi="Symbol" w:hint="default"/>
      </w:rPr>
    </w:lvl>
    <w:lvl w:ilvl="7" w:tplc="04070003" w:tentative="1">
      <w:start w:val="1"/>
      <w:numFmt w:val="bullet"/>
      <w:lvlText w:val="o"/>
      <w:lvlJc w:val="left"/>
      <w:pPr>
        <w:ind w:left="6480" w:hanging="360"/>
      </w:pPr>
      <w:rPr>
        <w:rFonts w:ascii="Courier New" w:hAnsi="Courier New" w:cs="Courier New" w:hint="default"/>
      </w:rPr>
    </w:lvl>
    <w:lvl w:ilvl="8" w:tplc="04070005" w:tentative="1">
      <w:start w:val="1"/>
      <w:numFmt w:val="bullet"/>
      <w:lvlText w:val=""/>
      <w:lvlJc w:val="left"/>
      <w:pPr>
        <w:ind w:left="7200" w:hanging="360"/>
      </w:pPr>
      <w:rPr>
        <w:rFonts w:ascii="Wingdings" w:hAnsi="Wingdings" w:hint="default"/>
      </w:rPr>
    </w:lvl>
  </w:abstractNum>
  <w:abstractNum w:abstractNumId="2" w15:restartNumberingAfterBreak="0">
    <w:nsid w:val="0B1E2DB0"/>
    <w:multiLevelType w:val="hybridMultilevel"/>
    <w:tmpl w:val="FDC8944C"/>
    <w:lvl w:ilvl="0" w:tplc="04070001">
      <w:start w:val="1"/>
      <w:numFmt w:val="bullet"/>
      <w:lvlText w:val=""/>
      <w:lvlJc w:val="left"/>
      <w:pPr>
        <w:ind w:left="720" w:hanging="360"/>
      </w:pPr>
      <w:rPr>
        <w:rFonts w:ascii="Symbol" w:hAnsi="Symbol" w:hint="default"/>
      </w:rPr>
    </w:lvl>
    <w:lvl w:ilvl="1" w:tplc="04070003" w:tentative="1">
      <w:start w:val="1"/>
      <w:numFmt w:val="bullet"/>
      <w:lvlText w:val="o"/>
      <w:lvlJc w:val="left"/>
      <w:pPr>
        <w:ind w:left="1440" w:hanging="360"/>
      </w:pPr>
      <w:rPr>
        <w:rFonts w:ascii="Courier New" w:hAnsi="Courier New" w:cs="Courier New" w:hint="default"/>
      </w:rPr>
    </w:lvl>
    <w:lvl w:ilvl="2" w:tplc="04070005" w:tentative="1">
      <w:start w:val="1"/>
      <w:numFmt w:val="bullet"/>
      <w:lvlText w:val=""/>
      <w:lvlJc w:val="left"/>
      <w:pPr>
        <w:ind w:left="2160" w:hanging="360"/>
      </w:pPr>
      <w:rPr>
        <w:rFonts w:ascii="Wingdings" w:hAnsi="Wingdings" w:hint="default"/>
      </w:rPr>
    </w:lvl>
    <w:lvl w:ilvl="3" w:tplc="04070001" w:tentative="1">
      <w:start w:val="1"/>
      <w:numFmt w:val="bullet"/>
      <w:lvlText w:val=""/>
      <w:lvlJc w:val="left"/>
      <w:pPr>
        <w:ind w:left="2880" w:hanging="360"/>
      </w:pPr>
      <w:rPr>
        <w:rFonts w:ascii="Symbol" w:hAnsi="Symbol" w:hint="default"/>
      </w:rPr>
    </w:lvl>
    <w:lvl w:ilvl="4" w:tplc="04070003" w:tentative="1">
      <w:start w:val="1"/>
      <w:numFmt w:val="bullet"/>
      <w:lvlText w:val="o"/>
      <w:lvlJc w:val="left"/>
      <w:pPr>
        <w:ind w:left="3600" w:hanging="360"/>
      </w:pPr>
      <w:rPr>
        <w:rFonts w:ascii="Courier New" w:hAnsi="Courier New" w:cs="Courier New" w:hint="default"/>
      </w:rPr>
    </w:lvl>
    <w:lvl w:ilvl="5" w:tplc="04070005" w:tentative="1">
      <w:start w:val="1"/>
      <w:numFmt w:val="bullet"/>
      <w:lvlText w:val=""/>
      <w:lvlJc w:val="left"/>
      <w:pPr>
        <w:ind w:left="4320" w:hanging="360"/>
      </w:pPr>
      <w:rPr>
        <w:rFonts w:ascii="Wingdings" w:hAnsi="Wingdings" w:hint="default"/>
      </w:rPr>
    </w:lvl>
    <w:lvl w:ilvl="6" w:tplc="04070001" w:tentative="1">
      <w:start w:val="1"/>
      <w:numFmt w:val="bullet"/>
      <w:lvlText w:val=""/>
      <w:lvlJc w:val="left"/>
      <w:pPr>
        <w:ind w:left="5040" w:hanging="360"/>
      </w:pPr>
      <w:rPr>
        <w:rFonts w:ascii="Symbol" w:hAnsi="Symbol" w:hint="default"/>
      </w:rPr>
    </w:lvl>
    <w:lvl w:ilvl="7" w:tplc="04070003" w:tentative="1">
      <w:start w:val="1"/>
      <w:numFmt w:val="bullet"/>
      <w:lvlText w:val="o"/>
      <w:lvlJc w:val="left"/>
      <w:pPr>
        <w:ind w:left="5760" w:hanging="360"/>
      </w:pPr>
      <w:rPr>
        <w:rFonts w:ascii="Courier New" w:hAnsi="Courier New" w:cs="Courier New" w:hint="default"/>
      </w:rPr>
    </w:lvl>
    <w:lvl w:ilvl="8" w:tplc="04070005" w:tentative="1">
      <w:start w:val="1"/>
      <w:numFmt w:val="bullet"/>
      <w:lvlText w:val=""/>
      <w:lvlJc w:val="left"/>
      <w:pPr>
        <w:ind w:left="6480" w:hanging="360"/>
      </w:pPr>
      <w:rPr>
        <w:rFonts w:ascii="Wingdings" w:hAnsi="Wingdings" w:hint="default"/>
      </w:rPr>
    </w:lvl>
  </w:abstractNum>
  <w:abstractNum w:abstractNumId="3" w15:restartNumberingAfterBreak="0">
    <w:nsid w:val="174606E6"/>
    <w:multiLevelType w:val="multilevel"/>
    <w:tmpl w:val="0E263E8A"/>
    <w:lvl w:ilvl="0">
      <w:start w:val="1"/>
      <w:numFmt w:val="decimal"/>
      <w:lvlText w:val="%1."/>
      <w:lvlJc w:val="left"/>
      <w:pPr>
        <w:ind w:left="0" w:firstLine="0"/>
      </w:pPr>
    </w:lvl>
    <w:lvl w:ilvl="1">
      <w:start w:val="1"/>
      <w:numFmt w:val="upperLetter"/>
      <w:lvlText w:val="%2."/>
      <w:lvlJc w:val="left"/>
      <w:pPr>
        <w:ind w:left="720" w:firstLine="0"/>
      </w:pPr>
    </w:lvl>
    <w:lvl w:ilvl="2">
      <w:start w:val="1"/>
      <w:numFmt w:val="decimal"/>
      <w:pStyle w:val="berschrift3"/>
      <w:lvlText w:val="%3."/>
      <w:lvlJc w:val="left"/>
      <w:pPr>
        <w:ind w:left="1440" w:firstLine="0"/>
      </w:pPr>
    </w:lvl>
    <w:lvl w:ilvl="3">
      <w:start w:val="1"/>
      <w:numFmt w:val="lowerLetter"/>
      <w:pStyle w:val="berschrift4"/>
      <w:lvlText w:val="%4)"/>
      <w:lvlJc w:val="left"/>
      <w:pPr>
        <w:ind w:left="2160" w:firstLine="0"/>
      </w:pPr>
    </w:lvl>
    <w:lvl w:ilvl="4">
      <w:start w:val="1"/>
      <w:numFmt w:val="decimal"/>
      <w:pStyle w:val="berschrift5"/>
      <w:lvlText w:val="(%5)"/>
      <w:lvlJc w:val="left"/>
      <w:pPr>
        <w:ind w:left="2880" w:firstLine="0"/>
      </w:pPr>
    </w:lvl>
    <w:lvl w:ilvl="5">
      <w:start w:val="1"/>
      <w:numFmt w:val="lowerLetter"/>
      <w:pStyle w:val="berschrift6"/>
      <w:lvlText w:val="(%6)"/>
      <w:lvlJc w:val="left"/>
      <w:pPr>
        <w:ind w:left="3600" w:firstLine="0"/>
      </w:pPr>
    </w:lvl>
    <w:lvl w:ilvl="6">
      <w:start w:val="1"/>
      <w:numFmt w:val="lowerRoman"/>
      <w:pStyle w:val="berschrift7"/>
      <w:lvlText w:val="(%7)"/>
      <w:lvlJc w:val="left"/>
      <w:pPr>
        <w:ind w:left="4320" w:firstLine="0"/>
      </w:pPr>
    </w:lvl>
    <w:lvl w:ilvl="7">
      <w:start w:val="1"/>
      <w:numFmt w:val="lowerLetter"/>
      <w:pStyle w:val="berschrift8"/>
      <w:lvlText w:val="(%8)"/>
      <w:lvlJc w:val="left"/>
      <w:pPr>
        <w:ind w:left="5040" w:firstLine="0"/>
      </w:pPr>
    </w:lvl>
    <w:lvl w:ilvl="8">
      <w:start w:val="1"/>
      <w:numFmt w:val="lowerRoman"/>
      <w:pStyle w:val="berschrift9"/>
      <w:lvlText w:val="(%9)"/>
      <w:lvlJc w:val="left"/>
      <w:pPr>
        <w:ind w:left="5760" w:firstLine="0"/>
      </w:pPr>
    </w:lvl>
  </w:abstractNum>
  <w:abstractNum w:abstractNumId="4" w15:restartNumberingAfterBreak="0">
    <w:nsid w:val="26B770C3"/>
    <w:multiLevelType w:val="hybridMultilevel"/>
    <w:tmpl w:val="5C6C1016"/>
    <w:lvl w:ilvl="0" w:tplc="B8F4EF90">
      <w:start w:val="1"/>
      <w:numFmt w:val="bullet"/>
      <w:pStyle w:val="Listemark1"/>
      <w:lvlText w:val=""/>
      <w:lvlJc w:val="left"/>
      <w:pPr>
        <w:tabs>
          <w:tab w:val="num" w:pos="1418"/>
        </w:tabs>
        <w:ind w:left="1418" w:hanging="567"/>
      </w:pPr>
      <w:rPr>
        <w:rFonts w:ascii="Symbol" w:hAnsi="Symbol" w:hint="default"/>
        <w:color w:val="auto"/>
      </w:rPr>
    </w:lvl>
    <w:lvl w:ilvl="1" w:tplc="04070003" w:tentative="1">
      <w:start w:val="1"/>
      <w:numFmt w:val="bullet"/>
      <w:lvlText w:val="o"/>
      <w:lvlJc w:val="left"/>
      <w:pPr>
        <w:tabs>
          <w:tab w:val="num" w:pos="1440"/>
        </w:tabs>
        <w:ind w:left="1440" w:hanging="360"/>
      </w:pPr>
      <w:rPr>
        <w:rFonts w:ascii="Courier New" w:hAnsi="Courier New" w:hint="default"/>
      </w:rPr>
    </w:lvl>
    <w:lvl w:ilvl="2" w:tplc="04070005" w:tentative="1">
      <w:start w:val="1"/>
      <w:numFmt w:val="bullet"/>
      <w:lvlText w:val=""/>
      <w:lvlJc w:val="left"/>
      <w:pPr>
        <w:tabs>
          <w:tab w:val="num" w:pos="2160"/>
        </w:tabs>
        <w:ind w:left="2160" w:hanging="360"/>
      </w:pPr>
      <w:rPr>
        <w:rFonts w:ascii="Wingdings" w:hAnsi="Wingdings" w:hint="default"/>
      </w:rPr>
    </w:lvl>
    <w:lvl w:ilvl="3" w:tplc="04070001" w:tentative="1">
      <w:start w:val="1"/>
      <w:numFmt w:val="bullet"/>
      <w:lvlText w:val=""/>
      <w:lvlJc w:val="left"/>
      <w:pPr>
        <w:tabs>
          <w:tab w:val="num" w:pos="2880"/>
        </w:tabs>
        <w:ind w:left="2880" w:hanging="360"/>
      </w:pPr>
      <w:rPr>
        <w:rFonts w:ascii="Symbol" w:hAnsi="Symbol" w:hint="default"/>
      </w:rPr>
    </w:lvl>
    <w:lvl w:ilvl="4" w:tplc="04070003" w:tentative="1">
      <w:start w:val="1"/>
      <w:numFmt w:val="bullet"/>
      <w:lvlText w:val="o"/>
      <w:lvlJc w:val="left"/>
      <w:pPr>
        <w:tabs>
          <w:tab w:val="num" w:pos="3600"/>
        </w:tabs>
        <w:ind w:left="3600" w:hanging="360"/>
      </w:pPr>
      <w:rPr>
        <w:rFonts w:ascii="Courier New" w:hAnsi="Courier New" w:hint="default"/>
      </w:rPr>
    </w:lvl>
    <w:lvl w:ilvl="5" w:tplc="04070005" w:tentative="1">
      <w:start w:val="1"/>
      <w:numFmt w:val="bullet"/>
      <w:lvlText w:val=""/>
      <w:lvlJc w:val="left"/>
      <w:pPr>
        <w:tabs>
          <w:tab w:val="num" w:pos="4320"/>
        </w:tabs>
        <w:ind w:left="4320" w:hanging="360"/>
      </w:pPr>
      <w:rPr>
        <w:rFonts w:ascii="Wingdings" w:hAnsi="Wingdings" w:hint="default"/>
      </w:rPr>
    </w:lvl>
    <w:lvl w:ilvl="6" w:tplc="04070001" w:tentative="1">
      <w:start w:val="1"/>
      <w:numFmt w:val="bullet"/>
      <w:lvlText w:val=""/>
      <w:lvlJc w:val="left"/>
      <w:pPr>
        <w:tabs>
          <w:tab w:val="num" w:pos="5040"/>
        </w:tabs>
        <w:ind w:left="5040" w:hanging="360"/>
      </w:pPr>
      <w:rPr>
        <w:rFonts w:ascii="Symbol" w:hAnsi="Symbol" w:hint="default"/>
      </w:rPr>
    </w:lvl>
    <w:lvl w:ilvl="7" w:tplc="04070003" w:tentative="1">
      <w:start w:val="1"/>
      <w:numFmt w:val="bullet"/>
      <w:lvlText w:val="o"/>
      <w:lvlJc w:val="left"/>
      <w:pPr>
        <w:tabs>
          <w:tab w:val="num" w:pos="5760"/>
        </w:tabs>
        <w:ind w:left="5760" w:hanging="360"/>
      </w:pPr>
      <w:rPr>
        <w:rFonts w:ascii="Courier New" w:hAnsi="Courier New" w:hint="default"/>
      </w:rPr>
    </w:lvl>
    <w:lvl w:ilvl="8" w:tplc="04070005" w:tentative="1">
      <w:start w:val="1"/>
      <w:numFmt w:val="bullet"/>
      <w:lvlText w:val=""/>
      <w:lvlJc w:val="left"/>
      <w:pPr>
        <w:tabs>
          <w:tab w:val="num" w:pos="6480"/>
        </w:tabs>
        <w:ind w:left="6480" w:hanging="360"/>
      </w:pPr>
      <w:rPr>
        <w:rFonts w:ascii="Wingdings" w:hAnsi="Wingdings" w:hint="default"/>
      </w:rPr>
    </w:lvl>
  </w:abstractNum>
  <w:abstractNum w:abstractNumId="5" w15:restartNumberingAfterBreak="0">
    <w:nsid w:val="26EC630F"/>
    <w:multiLevelType w:val="hybridMultilevel"/>
    <w:tmpl w:val="16E80BAA"/>
    <w:lvl w:ilvl="0" w:tplc="64AED4A8">
      <w:start w:val="1"/>
      <w:numFmt w:val="bullet"/>
      <w:lvlText w:val=""/>
      <w:lvlJc w:val="left"/>
      <w:pPr>
        <w:ind w:left="1429" w:hanging="360"/>
      </w:pPr>
      <w:rPr>
        <w:rFonts w:ascii="Symbol" w:hAnsi="Symbol" w:hint="default"/>
      </w:rPr>
    </w:lvl>
    <w:lvl w:ilvl="1" w:tplc="04070003" w:tentative="1">
      <w:start w:val="1"/>
      <w:numFmt w:val="bullet"/>
      <w:lvlText w:val="o"/>
      <w:lvlJc w:val="left"/>
      <w:pPr>
        <w:ind w:left="2149" w:hanging="360"/>
      </w:pPr>
      <w:rPr>
        <w:rFonts w:ascii="Courier New" w:hAnsi="Courier New" w:cs="Courier New" w:hint="default"/>
      </w:rPr>
    </w:lvl>
    <w:lvl w:ilvl="2" w:tplc="04070005" w:tentative="1">
      <w:start w:val="1"/>
      <w:numFmt w:val="bullet"/>
      <w:lvlText w:val=""/>
      <w:lvlJc w:val="left"/>
      <w:pPr>
        <w:ind w:left="2869" w:hanging="360"/>
      </w:pPr>
      <w:rPr>
        <w:rFonts w:ascii="Wingdings" w:hAnsi="Wingdings" w:hint="default"/>
      </w:rPr>
    </w:lvl>
    <w:lvl w:ilvl="3" w:tplc="04070001" w:tentative="1">
      <w:start w:val="1"/>
      <w:numFmt w:val="bullet"/>
      <w:lvlText w:val=""/>
      <w:lvlJc w:val="left"/>
      <w:pPr>
        <w:ind w:left="3589" w:hanging="360"/>
      </w:pPr>
      <w:rPr>
        <w:rFonts w:ascii="Symbol" w:hAnsi="Symbol" w:hint="default"/>
      </w:rPr>
    </w:lvl>
    <w:lvl w:ilvl="4" w:tplc="04070003" w:tentative="1">
      <w:start w:val="1"/>
      <w:numFmt w:val="bullet"/>
      <w:lvlText w:val="o"/>
      <w:lvlJc w:val="left"/>
      <w:pPr>
        <w:ind w:left="4309" w:hanging="360"/>
      </w:pPr>
      <w:rPr>
        <w:rFonts w:ascii="Courier New" w:hAnsi="Courier New" w:cs="Courier New" w:hint="default"/>
      </w:rPr>
    </w:lvl>
    <w:lvl w:ilvl="5" w:tplc="04070005" w:tentative="1">
      <w:start w:val="1"/>
      <w:numFmt w:val="bullet"/>
      <w:lvlText w:val=""/>
      <w:lvlJc w:val="left"/>
      <w:pPr>
        <w:ind w:left="5029" w:hanging="360"/>
      </w:pPr>
      <w:rPr>
        <w:rFonts w:ascii="Wingdings" w:hAnsi="Wingdings" w:hint="default"/>
      </w:rPr>
    </w:lvl>
    <w:lvl w:ilvl="6" w:tplc="04070001" w:tentative="1">
      <w:start w:val="1"/>
      <w:numFmt w:val="bullet"/>
      <w:lvlText w:val=""/>
      <w:lvlJc w:val="left"/>
      <w:pPr>
        <w:ind w:left="5749" w:hanging="360"/>
      </w:pPr>
      <w:rPr>
        <w:rFonts w:ascii="Symbol" w:hAnsi="Symbol" w:hint="default"/>
      </w:rPr>
    </w:lvl>
    <w:lvl w:ilvl="7" w:tplc="04070003" w:tentative="1">
      <w:start w:val="1"/>
      <w:numFmt w:val="bullet"/>
      <w:lvlText w:val="o"/>
      <w:lvlJc w:val="left"/>
      <w:pPr>
        <w:ind w:left="6469" w:hanging="360"/>
      </w:pPr>
      <w:rPr>
        <w:rFonts w:ascii="Courier New" w:hAnsi="Courier New" w:cs="Courier New" w:hint="default"/>
      </w:rPr>
    </w:lvl>
    <w:lvl w:ilvl="8" w:tplc="04070005" w:tentative="1">
      <w:start w:val="1"/>
      <w:numFmt w:val="bullet"/>
      <w:lvlText w:val=""/>
      <w:lvlJc w:val="left"/>
      <w:pPr>
        <w:ind w:left="7189" w:hanging="360"/>
      </w:pPr>
      <w:rPr>
        <w:rFonts w:ascii="Wingdings" w:hAnsi="Wingdings" w:hint="default"/>
      </w:rPr>
    </w:lvl>
  </w:abstractNum>
  <w:abstractNum w:abstractNumId="6" w15:restartNumberingAfterBreak="0">
    <w:nsid w:val="2AAC3DBA"/>
    <w:multiLevelType w:val="hybridMultilevel"/>
    <w:tmpl w:val="A96C28BE"/>
    <w:lvl w:ilvl="0" w:tplc="0407000F">
      <w:start w:val="1"/>
      <w:numFmt w:val="decimal"/>
      <w:lvlText w:val="%1."/>
      <w:lvlJc w:val="left"/>
      <w:pPr>
        <w:ind w:left="720" w:hanging="360"/>
      </w:pPr>
    </w:lvl>
    <w:lvl w:ilvl="1" w:tplc="04070019" w:tentative="1">
      <w:start w:val="1"/>
      <w:numFmt w:val="lowerLetter"/>
      <w:lvlText w:val="%2."/>
      <w:lvlJc w:val="left"/>
      <w:pPr>
        <w:ind w:left="1440" w:hanging="360"/>
      </w:pPr>
    </w:lvl>
    <w:lvl w:ilvl="2" w:tplc="0407001B" w:tentative="1">
      <w:start w:val="1"/>
      <w:numFmt w:val="lowerRoman"/>
      <w:lvlText w:val="%3."/>
      <w:lvlJc w:val="right"/>
      <w:pPr>
        <w:ind w:left="2160" w:hanging="180"/>
      </w:pPr>
    </w:lvl>
    <w:lvl w:ilvl="3" w:tplc="0407000F" w:tentative="1">
      <w:start w:val="1"/>
      <w:numFmt w:val="decimal"/>
      <w:lvlText w:val="%4."/>
      <w:lvlJc w:val="left"/>
      <w:pPr>
        <w:ind w:left="2880" w:hanging="360"/>
      </w:pPr>
    </w:lvl>
    <w:lvl w:ilvl="4" w:tplc="04070019" w:tentative="1">
      <w:start w:val="1"/>
      <w:numFmt w:val="lowerLetter"/>
      <w:lvlText w:val="%5."/>
      <w:lvlJc w:val="left"/>
      <w:pPr>
        <w:ind w:left="3600" w:hanging="360"/>
      </w:pPr>
    </w:lvl>
    <w:lvl w:ilvl="5" w:tplc="0407001B" w:tentative="1">
      <w:start w:val="1"/>
      <w:numFmt w:val="lowerRoman"/>
      <w:lvlText w:val="%6."/>
      <w:lvlJc w:val="right"/>
      <w:pPr>
        <w:ind w:left="4320" w:hanging="180"/>
      </w:pPr>
    </w:lvl>
    <w:lvl w:ilvl="6" w:tplc="0407000F" w:tentative="1">
      <w:start w:val="1"/>
      <w:numFmt w:val="decimal"/>
      <w:lvlText w:val="%7."/>
      <w:lvlJc w:val="left"/>
      <w:pPr>
        <w:ind w:left="5040" w:hanging="360"/>
      </w:pPr>
    </w:lvl>
    <w:lvl w:ilvl="7" w:tplc="04070019" w:tentative="1">
      <w:start w:val="1"/>
      <w:numFmt w:val="lowerLetter"/>
      <w:lvlText w:val="%8."/>
      <w:lvlJc w:val="left"/>
      <w:pPr>
        <w:ind w:left="5760" w:hanging="360"/>
      </w:pPr>
    </w:lvl>
    <w:lvl w:ilvl="8" w:tplc="0407001B" w:tentative="1">
      <w:start w:val="1"/>
      <w:numFmt w:val="lowerRoman"/>
      <w:lvlText w:val="%9."/>
      <w:lvlJc w:val="right"/>
      <w:pPr>
        <w:ind w:left="6480" w:hanging="180"/>
      </w:pPr>
    </w:lvl>
  </w:abstractNum>
  <w:abstractNum w:abstractNumId="7" w15:restartNumberingAfterBreak="0">
    <w:nsid w:val="2B7307FA"/>
    <w:multiLevelType w:val="hybridMultilevel"/>
    <w:tmpl w:val="27182A4A"/>
    <w:lvl w:ilvl="0" w:tplc="64AED4A8">
      <w:start w:val="1"/>
      <w:numFmt w:val="bullet"/>
      <w:lvlText w:val=""/>
      <w:lvlJc w:val="left"/>
      <w:pPr>
        <w:ind w:left="720" w:hanging="360"/>
      </w:pPr>
      <w:rPr>
        <w:rFonts w:ascii="Symbol" w:hAnsi="Symbol" w:hint="default"/>
      </w:rPr>
    </w:lvl>
    <w:lvl w:ilvl="1" w:tplc="04070003" w:tentative="1">
      <w:start w:val="1"/>
      <w:numFmt w:val="bullet"/>
      <w:lvlText w:val="o"/>
      <w:lvlJc w:val="left"/>
      <w:pPr>
        <w:ind w:left="1440" w:hanging="360"/>
      </w:pPr>
      <w:rPr>
        <w:rFonts w:ascii="Courier New" w:hAnsi="Courier New" w:cs="Courier New" w:hint="default"/>
      </w:rPr>
    </w:lvl>
    <w:lvl w:ilvl="2" w:tplc="04070005" w:tentative="1">
      <w:start w:val="1"/>
      <w:numFmt w:val="bullet"/>
      <w:lvlText w:val=""/>
      <w:lvlJc w:val="left"/>
      <w:pPr>
        <w:ind w:left="2160" w:hanging="360"/>
      </w:pPr>
      <w:rPr>
        <w:rFonts w:ascii="Wingdings" w:hAnsi="Wingdings" w:hint="default"/>
      </w:rPr>
    </w:lvl>
    <w:lvl w:ilvl="3" w:tplc="04070001" w:tentative="1">
      <w:start w:val="1"/>
      <w:numFmt w:val="bullet"/>
      <w:lvlText w:val=""/>
      <w:lvlJc w:val="left"/>
      <w:pPr>
        <w:ind w:left="2880" w:hanging="360"/>
      </w:pPr>
      <w:rPr>
        <w:rFonts w:ascii="Symbol" w:hAnsi="Symbol" w:hint="default"/>
      </w:rPr>
    </w:lvl>
    <w:lvl w:ilvl="4" w:tplc="04070003" w:tentative="1">
      <w:start w:val="1"/>
      <w:numFmt w:val="bullet"/>
      <w:lvlText w:val="o"/>
      <w:lvlJc w:val="left"/>
      <w:pPr>
        <w:ind w:left="3600" w:hanging="360"/>
      </w:pPr>
      <w:rPr>
        <w:rFonts w:ascii="Courier New" w:hAnsi="Courier New" w:cs="Courier New" w:hint="default"/>
      </w:rPr>
    </w:lvl>
    <w:lvl w:ilvl="5" w:tplc="04070005" w:tentative="1">
      <w:start w:val="1"/>
      <w:numFmt w:val="bullet"/>
      <w:lvlText w:val=""/>
      <w:lvlJc w:val="left"/>
      <w:pPr>
        <w:ind w:left="4320" w:hanging="360"/>
      </w:pPr>
      <w:rPr>
        <w:rFonts w:ascii="Wingdings" w:hAnsi="Wingdings" w:hint="default"/>
      </w:rPr>
    </w:lvl>
    <w:lvl w:ilvl="6" w:tplc="04070001" w:tentative="1">
      <w:start w:val="1"/>
      <w:numFmt w:val="bullet"/>
      <w:lvlText w:val=""/>
      <w:lvlJc w:val="left"/>
      <w:pPr>
        <w:ind w:left="5040" w:hanging="360"/>
      </w:pPr>
      <w:rPr>
        <w:rFonts w:ascii="Symbol" w:hAnsi="Symbol" w:hint="default"/>
      </w:rPr>
    </w:lvl>
    <w:lvl w:ilvl="7" w:tplc="04070003" w:tentative="1">
      <w:start w:val="1"/>
      <w:numFmt w:val="bullet"/>
      <w:lvlText w:val="o"/>
      <w:lvlJc w:val="left"/>
      <w:pPr>
        <w:ind w:left="5760" w:hanging="360"/>
      </w:pPr>
      <w:rPr>
        <w:rFonts w:ascii="Courier New" w:hAnsi="Courier New" w:cs="Courier New" w:hint="default"/>
      </w:rPr>
    </w:lvl>
    <w:lvl w:ilvl="8" w:tplc="04070005" w:tentative="1">
      <w:start w:val="1"/>
      <w:numFmt w:val="bullet"/>
      <w:lvlText w:val=""/>
      <w:lvlJc w:val="left"/>
      <w:pPr>
        <w:ind w:left="6480" w:hanging="360"/>
      </w:pPr>
      <w:rPr>
        <w:rFonts w:ascii="Wingdings" w:hAnsi="Wingdings" w:hint="default"/>
      </w:rPr>
    </w:lvl>
  </w:abstractNum>
  <w:abstractNum w:abstractNumId="8" w15:restartNumberingAfterBreak="0">
    <w:nsid w:val="2DC4024A"/>
    <w:multiLevelType w:val="hybridMultilevel"/>
    <w:tmpl w:val="0FC8ACE8"/>
    <w:lvl w:ilvl="0" w:tplc="04070001">
      <w:start w:val="1"/>
      <w:numFmt w:val="bullet"/>
      <w:lvlText w:val=""/>
      <w:lvlJc w:val="left"/>
      <w:pPr>
        <w:ind w:left="720" w:hanging="360"/>
      </w:pPr>
      <w:rPr>
        <w:rFonts w:ascii="Symbol" w:hAnsi="Symbol" w:hint="default"/>
      </w:rPr>
    </w:lvl>
    <w:lvl w:ilvl="1" w:tplc="04070003" w:tentative="1">
      <w:start w:val="1"/>
      <w:numFmt w:val="bullet"/>
      <w:lvlText w:val="o"/>
      <w:lvlJc w:val="left"/>
      <w:pPr>
        <w:ind w:left="1440" w:hanging="360"/>
      </w:pPr>
      <w:rPr>
        <w:rFonts w:ascii="Courier New" w:hAnsi="Courier New" w:cs="Courier New" w:hint="default"/>
      </w:rPr>
    </w:lvl>
    <w:lvl w:ilvl="2" w:tplc="04070005" w:tentative="1">
      <w:start w:val="1"/>
      <w:numFmt w:val="bullet"/>
      <w:lvlText w:val=""/>
      <w:lvlJc w:val="left"/>
      <w:pPr>
        <w:ind w:left="2160" w:hanging="360"/>
      </w:pPr>
      <w:rPr>
        <w:rFonts w:ascii="Wingdings" w:hAnsi="Wingdings" w:hint="default"/>
      </w:rPr>
    </w:lvl>
    <w:lvl w:ilvl="3" w:tplc="04070001" w:tentative="1">
      <w:start w:val="1"/>
      <w:numFmt w:val="bullet"/>
      <w:lvlText w:val=""/>
      <w:lvlJc w:val="left"/>
      <w:pPr>
        <w:ind w:left="2880" w:hanging="360"/>
      </w:pPr>
      <w:rPr>
        <w:rFonts w:ascii="Symbol" w:hAnsi="Symbol" w:hint="default"/>
      </w:rPr>
    </w:lvl>
    <w:lvl w:ilvl="4" w:tplc="04070003" w:tentative="1">
      <w:start w:val="1"/>
      <w:numFmt w:val="bullet"/>
      <w:lvlText w:val="o"/>
      <w:lvlJc w:val="left"/>
      <w:pPr>
        <w:ind w:left="3600" w:hanging="360"/>
      </w:pPr>
      <w:rPr>
        <w:rFonts w:ascii="Courier New" w:hAnsi="Courier New" w:cs="Courier New" w:hint="default"/>
      </w:rPr>
    </w:lvl>
    <w:lvl w:ilvl="5" w:tplc="04070005" w:tentative="1">
      <w:start w:val="1"/>
      <w:numFmt w:val="bullet"/>
      <w:lvlText w:val=""/>
      <w:lvlJc w:val="left"/>
      <w:pPr>
        <w:ind w:left="4320" w:hanging="360"/>
      </w:pPr>
      <w:rPr>
        <w:rFonts w:ascii="Wingdings" w:hAnsi="Wingdings" w:hint="default"/>
      </w:rPr>
    </w:lvl>
    <w:lvl w:ilvl="6" w:tplc="04070001" w:tentative="1">
      <w:start w:val="1"/>
      <w:numFmt w:val="bullet"/>
      <w:lvlText w:val=""/>
      <w:lvlJc w:val="left"/>
      <w:pPr>
        <w:ind w:left="5040" w:hanging="360"/>
      </w:pPr>
      <w:rPr>
        <w:rFonts w:ascii="Symbol" w:hAnsi="Symbol" w:hint="default"/>
      </w:rPr>
    </w:lvl>
    <w:lvl w:ilvl="7" w:tplc="04070003" w:tentative="1">
      <w:start w:val="1"/>
      <w:numFmt w:val="bullet"/>
      <w:lvlText w:val="o"/>
      <w:lvlJc w:val="left"/>
      <w:pPr>
        <w:ind w:left="5760" w:hanging="360"/>
      </w:pPr>
      <w:rPr>
        <w:rFonts w:ascii="Courier New" w:hAnsi="Courier New" w:cs="Courier New" w:hint="default"/>
      </w:rPr>
    </w:lvl>
    <w:lvl w:ilvl="8" w:tplc="04070005" w:tentative="1">
      <w:start w:val="1"/>
      <w:numFmt w:val="bullet"/>
      <w:lvlText w:val=""/>
      <w:lvlJc w:val="left"/>
      <w:pPr>
        <w:ind w:left="6480" w:hanging="360"/>
      </w:pPr>
      <w:rPr>
        <w:rFonts w:ascii="Wingdings" w:hAnsi="Wingdings" w:hint="default"/>
      </w:rPr>
    </w:lvl>
  </w:abstractNum>
  <w:abstractNum w:abstractNumId="9" w15:restartNumberingAfterBreak="0">
    <w:nsid w:val="2F366590"/>
    <w:multiLevelType w:val="hybridMultilevel"/>
    <w:tmpl w:val="17BE15EA"/>
    <w:lvl w:ilvl="0" w:tplc="64AED4A8">
      <w:start w:val="1"/>
      <w:numFmt w:val="bullet"/>
      <w:lvlText w:val=""/>
      <w:lvlJc w:val="left"/>
      <w:pPr>
        <w:ind w:left="1429" w:hanging="360"/>
      </w:pPr>
      <w:rPr>
        <w:rFonts w:ascii="Symbol" w:hAnsi="Symbol" w:hint="default"/>
      </w:rPr>
    </w:lvl>
    <w:lvl w:ilvl="1" w:tplc="04070003" w:tentative="1">
      <w:start w:val="1"/>
      <w:numFmt w:val="bullet"/>
      <w:lvlText w:val="o"/>
      <w:lvlJc w:val="left"/>
      <w:pPr>
        <w:ind w:left="2149" w:hanging="360"/>
      </w:pPr>
      <w:rPr>
        <w:rFonts w:ascii="Courier New" w:hAnsi="Courier New" w:cs="Courier New" w:hint="default"/>
      </w:rPr>
    </w:lvl>
    <w:lvl w:ilvl="2" w:tplc="04070005" w:tentative="1">
      <w:start w:val="1"/>
      <w:numFmt w:val="bullet"/>
      <w:lvlText w:val=""/>
      <w:lvlJc w:val="left"/>
      <w:pPr>
        <w:ind w:left="2869" w:hanging="360"/>
      </w:pPr>
      <w:rPr>
        <w:rFonts w:ascii="Wingdings" w:hAnsi="Wingdings" w:hint="default"/>
      </w:rPr>
    </w:lvl>
    <w:lvl w:ilvl="3" w:tplc="04070001" w:tentative="1">
      <w:start w:val="1"/>
      <w:numFmt w:val="bullet"/>
      <w:lvlText w:val=""/>
      <w:lvlJc w:val="left"/>
      <w:pPr>
        <w:ind w:left="3589" w:hanging="360"/>
      </w:pPr>
      <w:rPr>
        <w:rFonts w:ascii="Symbol" w:hAnsi="Symbol" w:hint="default"/>
      </w:rPr>
    </w:lvl>
    <w:lvl w:ilvl="4" w:tplc="04070003" w:tentative="1">
      <w:start w:val="1"/>
      <w:numFmt w:val="bullet"/>
      <w:lvlText w:val="o"/>
      <w:lvlJc w:val="left"/>
      <w:pPr>
        <w:ind w:left="4309" w:hanging="360"/>
      </w:pPr>
      <w:rPr>
        <w:rFonts w:ascii="Courier New" w:hAnsi="Courier New" w:cs="Courier New" w:hint="default"/>
      </w:rPr>
    </w:lvl>
    <w:lvl w:ilvl="5" w:tplc="04070005" w:tentative="1">
      <w:start w:val="1"/>
      <w:numFmt w:val="bullet"/>
      <w:lvlText w:val=""/>
      <w:lvlJc w:val="left"/>
      <w:pPr>
        <w:ind w:left="5029" w:hanging="360"/>
      </w:pPr>
      <w:rPr>
        <w:rFonts w:ascii="Wingdings" w:hAnsi="Wingdings" w:hint="default"/>
      </w:rPr>
    </w:lvl>
    <w:lvl w:ilvl="6" w:tplc="04070001" w:tentative="1">
      <w:start w:val="1"/>
      <w:numFmt w:val="bullet"/>
      <w:lvlText w:val=""/>
      <w:lvlJc w:val="left"/>
      <w:pPr>
        <w:ind w:left="5749" w:hanging="360"/>
      </w:pPr>
      <w:rPr>
        <w:rFonts w:ascii="Symbol" w:hAnsi="Symbol" w:hint="default"/>
      </w:rPr>
    </w:lvl>
    <w:lvl w:ilvl="7" w:tplc="04070003" w:tentative="1">
      <w:start w:val="1"/>
      <w:numFmt w:val="bullet"/>
      <w:lvlText w:val="o"/>
      <w:lvlJc w:val="left"/>
      <w:pPr>
        <w:ind w:left="6469" w:hanging="360"/>
      </w:pPr>
      <w:rPr>
        <w:rFonts w:ascii="Courier New" w:hAnsi="Courier New" w:cs="Courier New" w:hint="default"/>
      </w:rPr>
    </w:lvl>
    <w:lvl w:ilvl="8" w:tplc="04070005" w:tentative="1">
      <w:start w:val="1"/>
      <w:numFmt w:val="bullet"/>
      <w:lvlText w:val=""/>
      <w:lvlJc w:val="left"/>
      <w:pPr>
        <w:ind w:left="7189" w:hanging="360"/>
      </w:pPr>
      <w:rPr>
        <w:rFonts w:ascii="Wingdings" w:hAnsi="Wingdings" w:hint="default"/>
      </w:rPr>
    </w:lvl>
  </w:abstractNum>
  <w:abstractNum w:abstractNumId="10" w15:restartNumberingAfterBreak="0">
    <w:nsid w:val="3199697E"/>
    <w:multiLevelType w:val="hybridMultilevel"/>
    <w:tmpl w:val="C6BA3F9E"/>
    <w:lvl w:ilvl="0" w:tplc="04070019">
      <w:start w:val="1"/>
      <w:numFmt w:val="lowerLetter"/>
      <w:lvlText w:val="%1."/>
      <w:lvlJc w:val="left"/>
      <w:pPr>
        <w:ind w:left="720" w:hanging="360"/>
      </w:pPr>
      <w:rPr>
        <w:rFonts w:hint="default"/>
      </w:rPr>
    </w:lvl>
    <w:lvl w:ilvl="1" w:tplc="04070019" w:tentative="1">
      <w:start w:val="1"/>
      <w:numFmt w:val="lowerLetter"/>
      <w:lvlText w:val="%2."/>
      <w:lvlJc w:val="left"/>
      <w:pPr>
        <w:ind w:left="1440" w:hanging="360"/>
      </w:pPr>
    </w:lvl>
    <w:lvl w:ilvl="2" w:tplc="0407001B" w:tentative="1">
      <w:start w:val="1"/>
      <w:numFmt w:val="lowerRoman"/>
      <w:lvlText w:val="%3."/>
      <w:lvlJc w:val="right"/>
      <w:pPr>
        <w:ind w:left="2160" w:hanging="180"/>
      </w:pPr>
    </w:lvl>
    <w:lvl w:ilvl="3" w:tplc="0407000F" w:tentative="1">
      <w:start w:val="1"/>
      <w:numFmt w:val="decimal"/>
      <w:lvlText w:val="%4."/>
      <w:lvlJc w:val="left"/>
      <w:pPr>
        <w:ind w:left="2880" w:hanging="360"/>
      </w:pPr>
    </w:lvl>
    <w:lvl w:ilvl="4" w:tplc="04070019" w:tentative="1">
      <w:start w:val="1"/>
      <w:numFmt w:val="lowerLetter"/>
      <w:lvlText w:val="%5."/>
      <w:lvlJc w:val="left"/>
      <w:pPr>
        <w:ind w:left="3600" w:hanging="360"/>
      </w:pPr>
    </w:lvl>
    <w:lvl w:ilvl="5" w:tplc="0407001B" w:tentative="1">
      <w:start w:val="1"/>
      <w:numFmt w:val="lowerRoman"/>
      <w:lvlText w:val="%6."/>
      <w:lvlJc w:val="right"/>
      <w:pPr>
        <w:ind w:left="4320" w:hanging="180"/>
      </w:pPr>
    </w:lvl>
    <w:lvl w:ilvl="6" w:tplc="0407000F" w:tentative="1">
      <w:start w:val="1"/>
      <w:numFmt w:val="decimal"/>
      <w:lvlText w:val="%7."/>
      <w:lvlJc w:val="left"/>
      <w:pPr>
        <w:ind w:left="5040" w:hanging="360"/>
      </w:pPr>
    </w:lvl>
    <w:lvl w:ilvl="7" w:tplc="04070019" w:tentative="1">
      <w:start w:val="1"/>
      <w:numFmt w:val="lowerLetter"/>
      <w:lvlText w:val="%8."/>
      <w:lvlJc w:val="left"/>
      <w:pPr>
        <w:ind w:left="5760" w:hanging="360"/>
      </w:pPr>
    </w:lvl>
    <w:lvl w:ilvl="8" w:tplc="0407001B" w:tentative="1">
      <w:start w:val="1"/>
      <w:numFmt w:val="lowerRoman"/>
      <w:lvlText w:val="%9."/>
      <w:lvlJc w:val="right"/>
      <w:pPr>
        <w:ind w:left="6480" w:hanging="180"/>
      </w:pPr>
    </w:lvl>
  </w:abstractNum>
  <w:abstractNum w:abstractNumId="11" w15:restartNumberingAfterBreak="0">
    <w:nsid w:val="341541E2"/>
    <w:multiLevelType w:val="hybridMultilevel"/>
    <w:tmpl w:val="75E67E8A"/>
    <w:lvl w:ilvl="0" w:tplc="DEB8EC84">
      <w:start w:val="1"/>
      <w:numFmt w:val="bullet"/>
      <w:lvlText w:val=""/>
      <w:lvlJc w:val="left"/>
      <w:pPr>
        <w:ind w:left="720" w:hanging="360"/>
      </w:pPr>
      <w:rPr>
        <w:rFonts w:ascii="Symbol" w:hAnsi="Symbol" w:hint="default"/>
      </w:rPr>
    </w:lvl>
    <w:lvl w:ilvl="1" w:tplc="04070003" w:tentative="1">
      <w:start w:val="1"/>
      <w:numFmt w:val="bullet"/>
      <w:lvlText w:val="o"/>
      <w:lvlJc w:val="left"/>
      <w:pPr>
        <w:ind w:left="1440" w:hanging="360"/>
      </w:pPr>
      <w:rPr>
        <w:rFonts w:ascii="Courier New" w:hAnsi="Courier New" w:cs="Courier New" w:hint="default"/>
      </w:rPr>
    </w:lvl>
    <w:lvl w:ilvl="2" w:tplc="04070005" w:tentative="1">
      <w:start w:val="1"/>
      <w:numFmt w:val="bullet"/>
      <w:lvlText w:val=""/>
      <w:lvlJc w:val="left"/>
      <w:pPr>
        <w:ind w:left="2160" w:hanging="360"/>
      </w:pPr>
      <w:rPr>
        <w:rFonts w:ascii="Wingdings" w:hAnsi="Wingdings" w:hint="default"/>
      </w:rPr>
    </w:lvl>
    <w:lvl w:ilvl="3" w:tplc="04070001" w:tentative="1">
      <w:start w:val="1"/>
      <w:numFmt w:val="bullet"/>
      <w:lvlText w:val=""/>
      <w:lvlJc w:val="left"/>
      <w:pPr>
        <w:ind w:left="2880" w:hanging="360"/>
      </w:pPr>
      <w:rPr>
        <w:rFonts w:ascii="Symbol" w:hAnsi="Symbol" w:hint="default"/>
      </w:rPr>
    </w:lvl>
    <w:lvl w:ilvl="4" w:tplc="04070003" w:tentative="1">
      <w:start w:val="1"/>
      <w:numFmt w:val="bullet"/>
      <w:lvlText w:val="o"/>
      <w:lvlJc w:val="left"/>
      <w:pPr>
        <w:ind w:left="3600" w:hanging="360"/>
      </w:pPr>
      <w:rPr>
        <w:rFonts w:ascii="Courier New" w:hAnsi="Courier New" w:cs="Courier New" w:hint="default"/>
      </w:rPr>
    </w:lvl>
    <w:lvl w:ilvl="5" w:tplc="04070005" w:tentative="1">
      <w:start w:val="1"/>
      <w:numFmt w:val="bullet"/>
      <w:lvlText w:val=""/>
      <w:lvlJc w:val="left"/>
      <w:pPr>
        <w:ind w:left="4320" w:hanging="360"/>
      </w:pPr>
      <w:rPr>
        <w:rFonts w:ascii="Wingdings" w:hAnsi="Wingdings" w:hint="default"/>
      </w:rPr>
    </w:lvl>
    <w:lvl w:ilvl="6" w:tplc="04070001" w:tentative="1">
      <w:start w:val="1"/>
      <w:numFmt w:val="bullet"/>
      <w:lvlText w:val=""/>
      <w:lvlJc w:val="left"/>
      <w:pPr>
        <w:ind w:left="5040" w:hanging="360"/>
      </w:pPr>
      <w:rPr>
        <w:rFonts w:ascii="Symbol" w:hAnsi="Symbol" w:hint="default"/>
      </w:rPr>
    </w:lvl>
    <w:lvl w:ilvl="7" w:tplc="04070003" w:tentative="1">
      <w:start w:val="1"/>
      <w:numFmt w:val="bullet"/>
      <w:lvlText w:val="o"/>
      <w:lvlJc w:val="left"/>
      <w:pPr>
        <w:ind w:left="5760" w:hanging="360"/>
      </w:pPr>
      <w:rPr>
        <w:rFonts w:ascii="Courier New" w:hAnsi="Courier New" w:cs="Courier New" w:hint="default"/>
      </w:rPr>
    </w:lvl>
    <w:lvl w:ilvl="8" w:tplc="04070005" w:tentative="1">
      <w:start w:val="1"/>
      <w:numFmt w:val="bullet"/>
      <w:lvlText w:val=""/>
      <w:lvlJc w:val="left"/>
      <w:pPr>
        <w:ind w:left="6480" w:hanging="360"/>
      </w:pPr>
      <w:rPr>
        <w:rFonts w:ascii="Wingdings" w:hAnsi="Wingdings" w:hint="default"/>
      </w:rPr>
    </w:lvl>
  </w:abstractNum>
  <w:abstractNum w:abstractNumId="12" w15:restartNumberingAfterBreak="0">
    <w:nsid w:val="35F651DC"/>
    <w:multiLevelType w:val="hybridMultilevel"/>
    <w:tmpl w:val="67127940"/>
    <w:lvl w:ilvl="0" w:tplc="04070001">
      <w:start w:val="1"/>
      <w:numFmt w:val="bullet"/>
      <w:lvlText w:val=""/>
      <w:lvlJc w:val="left"/>
      <w:pPr>
        <w:ind w:left="720" w:hanging="360"/>
      </w:pPr>
      <w:rPr>
        <w:rFonts w:ascii="Symbol" w:hAnsi="Symbol" w:hint="default"/>
      </w:rPr>
    </w:lvl>
    <w:lvl w:ilvl="1" w:tplc="04070003" w:tentative="1">
      <w:start w:val="1"/>
      <w:numFmt w:val="bullet"/>
      <w:lvlText w:val="o"/>
      <w:lvlJc w:val="left"/>
      <w:pPr>
        <w:ind w:left="1440" w:hanging="360"/>
      </w:pPr>
      <w:rPr>
        <w:rFonts w:ascii="Courier New" w:hAnsi="Courier New" w:cs="Courier New" w:hint="default"/>
      </w:rPr>
    </w:lvl>
    <w:lvl w:ilvl="2" w:tplc="04070005" w:tentative="1">
      <w:start w:val="1"/>
      <w:numFmt w:val="bullet"/>
      <w:lvlText w:val=""/>
      <w:lvlJc w:val="left"/>
      <w:pPr>
        <w:ind w:left="2160" w:hanging="360"/>
      </w:pPr>
      <w:rPr>
        <w:rFonts w:ascii="Wingdings" w:hAnsi="Wingdings" w:hint="default"/>
      </w:rPr>
    </w:lvl>
    <w:lvl w:ilvl="3" w:tplc="04070001" w:tentative="1">
      <w:start w:val="1"/>
      <w:numFmt w:val="bullet"/>
      <w:lvlText w:val=""/>
      <w:lvlJc w:val="left"/>
      <w:pPr>
        <w:ind w:left="2880" w:hanging="360"/>
      </w:pPr>
      <w:rPr>
        <w:rFonts w:ascii="Symbol" w:hAnsi="Symbol" w:hint="default"/>
      </w:rPr>
    </w:lvl>
    <w:lvl w:ilvl="4" w:tplc="04070003" w:tentative="1">
      <w:start w:val="1"/>
      <w:numFmt w:val="bullet"/>
      <w:lvlText w:val="o"/>
      <w:lvlJc w:val="left"/>
      <w:pPr>
        <w:ind w:left="3600" w:hanging="360"/>
      </w:pPr>
      <w:rPr>
        <w:rFonts w:ascii="Courier New" w:hAnsi="Courier New" w:cs="Courier New" w:hint="default"/>
      </w:rPr>
    </w:lvl>
    <w:lvl w:ilvl="5" w:tplc="04070005" w:tentative="1">
      <w:start w:val="1"/>
      <w:numFmt w:val="bullet"/>
      <w:lvlText w:val=""/>
      <w:lvlJc w:val="left"/>
      <w:pPr>
        <w:ind w:left="4320" w:hanging="360"/>
      </w:pPr>
      <w:rPr>
        <w:rFonts w:ascii="Wingdings" w:hAnsi="Wingdings" w:hint="default"/>
      </w:rPr>
    </w:lvl>
    <w:lvl w:ilvl="6" w:tplc="04070001" w:tentative="1">
      <w:start w:val="1"/>
      <w:numFmt w:val="bullet"/>
      <w:lvlText w:val=""/>
      <w:lvlJc w:val="left"/>
      <w:pPr>
        <w:ind w:left="5040" w:hanging="360"/>
      </w:pPr>
      <w:rPr>
        <w:rFonts w:ascii="Symbol" w:hAnsi="Symbol" w:hint="default"/>
      </w:rPr>
    </w:lvl>
    <w:lvl w:ilvl="7" w:tplc="04070003" w:tentative="1">
      <w:start w:val="1"/>
      <w:numFmt w:val="bullet"/>
      <w:lvlText w:val="o"/>
      <w:lvlJc w:val="left"/>
      <w:pPr>
        <w:ind w:left="5760" w:hanging="360"/>
      </w:pPr>
      <w:rPr>
        <w:rFonts w:ascii="Courier New" w:hAnsi="Courier New" w:cs="Courier New" w:hint="default"/>
      </w:rPr>
    </w:lvl>
    <w:lvl w:ilvl="8" w:tplc="04070005" w:tentative="1">
      <w:start w:val="1"/>
      <w:numFmt w:val="bullet"/>
      <w:lvlText w:val=""/>
      <w:lvlJc w:val="left"/>
      <w:pPr>
        <w:ind w:left="6480" w:hanging="360"/>
      </w:pPr>
      <w:rPr>
        <w:rFonts w:ascii="Wingdings" w:hAnsi="Wingdings" w:hint="default"/>
      </w:rPr>
    </w:lvl>
  </w:abstractNum>
  <w:abstractNum w:abstractNumId="13" w15:restartNumberingAfterBreak="0">
    <w:nsid w:val="3B0D1D63"/>
    <w:multiLevelType w:val="hybridMultilevel"/>
    <w:tmpl w:val="46EC3E4E"/>
    <w:lvl w:ilvl="0" w:tplc="04070001">
      <w:start w:val="1"/>
      <w:numFmt w:val="bullet"/>
      <w:lvlText w:val=""/>
      <w:lvlJc w:val="left"/>
      <w:pPr>
        <w:ind w:left="720" w:hanging="360"/>
      </w:pPr>
      <w:rPr>
        <w:rFonts w:ascii="Symbol" w:hAnsi="Symbol" w:hint="default"/>
      </w:rPr>
    </w:lvl>
    <w:lvl w:ilvl="1" w:tplc="04070003" w:tentative="1">
      <w:start w:val="1"/>
      <w:numFmt w:val="bullet"/>
      <w:lvlText w:val="o"/>
      <w:lvlJc w:val="left"/>
      <w:pPr>
        <w:ind w:left="1440" w:hanging="360"/>
      </w:pPr>
      <w:rPr>
        <w:rFonts w:ascii="Courier New" w:hAnsi="Courier New" w:cs="Courier New" w:hint="default"/>
      </w:rPr>
    </w:lvl>
    <w:lvl w:ilvl="2" w:tplc="04070005" w:tentative="1">
      <w:start w:val="1"/>
      <w:numFmt w:val="bullet"/>
      <w:lvlText w:val=""/>
      <w:lvlJc w:val="left"/>
      <w:pPr>
        <w:ind w:left="2160" w:hanging="360"/>
      </w:pPr>
      <w:rPr>
        <w:rFonts w:ascii="Wingdings" w:hAnsi="Wingdings" w:hint="default"/>
      </w:rPr>
    </w:lvl>
    <w:lvl w:ilvl="3" w:tplc="04070001" w:tentative="1">
      <w:start w:val="1"/>
      <w:numFmt w:val="bullet"/>
      <w:lvlText w:val=""/>
      <w:lvlJc w:val="left"/>
      <w:pPr>
        <w:ind w:left="2880" w:hanging="360"/>
      </w:pPr>
      <w:rPr>
        <w:rFonts w:ascii="Symbol" w:hAnsi="Symbol" w:hint="default"/>
      </w:rPr>
    </w:lvl>
    <w:lvl w:ilvl="4" w:tplc="04070003" w:tentative="1">
      <w:start w:val="1"/>
      <w:numFmt w:val="bullet"/>
      <w:lvlText w:val="o"/>
      <w:lvlJc w:val="left"/>
      <w:pPr>
        <w:ind w:left="3600" w:hanging="360"/>
      </w:pPr>
      <w:rPr>
        <w:rFonts w:ascii="Courier New" w:hAnsi="Courier New" w:cs="Courier New" w:hint="default"/>
      </w:rPr>
    </w:lvl>
    <w:lvl w:ilvl="5" w:tplc="04070005" w:tentative="1">
      <w:start w:val="1"/>
      <w:numFmt w:val="bullet"/>
      <w:lvlText w:val=""/>
      <w:lvlJc w:val="left"/>
      <w:pPr>
        <w:ind w:left="4320" w:hanging="360"/>
      </w:pPr>
      <w:rPr>
        <w:rFonts w:ascii="Wingdings" w:hAnsi="Wingdings" w:hint="default"/>
      </w:rPr>
    </w:lvl>
    <w:lvl w:ilvl="6" w:tplc="04070001" w:tentative="1">
      <w:start w:val="1"/>
      <w:numFmt w:val="bullet"/>
      <w:lvlText w:val=""/>
      <w:lvlJc w:val="left"/>
      <w:pPr>
        <w:ind w:left="5040" w:hanging="360"/>
      </w:pPr>
      <w:rPr>
        <w:rFonts w:ascii="Symbol" w:hAnsi="Symbol" w:hint="default"/>
      </w:rPr>
    </w:lvl>
    <w:lvl w:ilvl="7" w:tplc="04070003" w:tentative="1">
      <w:start w:val="1"/>
      <w:numFmt w:val="bullet"/>
      <w:lvlText w:val="o"/>
      <w:lvlJc w:val="left"/>
      <w:pPr>
        <w:ind w:left="5760" w:hanging="360"/>
      </w:pPr>
      <w:rPr>
        <w:rFonts w:ascii="Courier New" w:hAnsi="Courier New" w:cs="Courier New" w:hint="default"/>
      </w:rPr>
    </w:lvl>
    <w:lvl w:ilvl="8" w:tplc="04070005" w:tentative="1">
      <w:start w:val="1"/>
      <w:numFmt w:val="bullet"/>
      <w:lvlText w:val=""/>
      <w:lvlJc w:val="left"/>
      <w:pPr>
        <w:ind w:left="6480" w:hanging="360"/>
      </w:pPr>
      <w:rPr>
        <w:rFonts w:ascii="Wingdings" w:hAnsi="Wingdings" w:hint="default"/>
      </w:rPr>
    </w:lvl>
  </w:abstractNum>
  <w:abstractNum w:abstractNumId="14" w15:restartNumberingAfterBreak="0">
    <w:nsid w:val="3E74315D"/>
    <w:multiLevelType w:val="hybridMultilevel"/>
    <w:tmpl w:val="D1ECDD18"/>
    <w:lvl w:ilvl="0" w:tplc="0407000B">
      <w:start w:val="1"/>
      <w:numFmt w:val="bullet"/>
      <w:lvlText w:val=""/>
      <w:lvlJc w:val="left"/>
      <w:pPr>
        <w:ind w:left="720" w:hanging="360"/>
      </w:pPr>
      <w:rPr>
        <w:rFonts w:ascii="Wingdings" w:hAnsi="Wingdings" w:hint="default"/>
      </w:rPr>
    </w:lvl>
    <w:lvl w:ilvl="1" w:tplc="04070003" w:tentative="1">
      <w:start w:val="1"/>
      <w:numFmt w:val="bullet"/>
      <w:lvlText w:val="o"/>
      <w:lvlJc w:val="left"/>
      <w:pPr>
        <w:ind w:left="1440" w:hanging="360"/>
      </w:pPr>
      <w:rPr>
        <w:rFonts w:ascii="Courier New" w:hAnsi="Courier New" w:cs="Courier New" w:hint="default"/>
      </w:rPr>
    </w:lvl>
    <w:lvl w:ilvl="2" w:tplc="04070005" w:tentative="1">
      <w:start w:val="1"/>
      <w:numFmt w:val="bullet"/>
      <w:lvlText w:val=""/>
      <w:lvlJc w:val="left"/>
      <w:pPr>
        <w:ind w:left="2160" w:hanging="360"/>
      </w:pPr>
      <w:rPr>
        <w:rFonts w:ascii="Wingdings" w:hAnsi="Wingdings" w:hint="default"/>
      </w:rPr>
    </w:lvl>
    <w:lvl w:ilvl="3" w:tplc="04070001" w:tentative="1">
      <w:start w:val="1"/>
      <w:numFmt w:val="bullet"/>
      <w:lvlText w:val=""/>
      <w:lvlJc w:val="left"/>
      <w:pPr>
        <w:ind w:left="2880" w:hanging="360"/>
      </w:pPr>
      <w:rPr>
        <w:rFonts w:ascii="Symbol" w:hAnsi="Symbol" w:hint="default"/>
      </w:rPr>
    </w:lvl>
    <w:lvl w:ilvl="4" w:tplc="04070003" w:tentative="1">
      <w:start w:val="1"/>
      <w:numFmt w:val="bullet"/>
      <w:lvlText w:val="o"/>
      <w:lvlJc w:val="left"/>
      <w:pPr>
        <w:ind w:left="3600" w:hanging="360"/>
      </w:pPr>
      <w:rPr>
        <w:rFonts w:ascii="Courier New" w:hAnsi="Courier New" w:cs="Courier New" w:hint="default"/>
      </w:rPr>
    </w:lvl>
    <w:lvl w:ilvl="5" w:tplc="04070005" w:tentative="1">
      <w:start w:val="1"/>
      <w:numFmt w:val="bullet"/>
      <w:lvlText w:val=""/>
      <w:lvlJc w:val="left"/>
      <w:pPr>
        <w:ind w:left="4320" w:hanging="360"/>
      </w:pPr>
      <w:rPr>
        <w:rFonts w:ascii="Wingdings" w:hAnsi="Wingdings" w:hint="default"/>
      </w:rPr>
    </w:lvl>
    <w:lvl w:ilvl="6" w:tplc="04070001" w:tentative="1">
      <w:start w:val="1"/>
      <w:numFmt w:val="bullet"/>
      <w:lvlText w:val=""/>
      <w:lvlJc w:val="left"/>
      <w:pPr>
        <w:ind w:left="5040" w:hanging="360"/>
      </w:pPr>
      <w:rPr>
        <w:rFonts w:ascii="Symbol" w:hAnsi="Symbol" w:hint="default"/>
      </w:rPr>
    </w:lvl>
    <w:lvl w:ilvl="7" w:tplc="04070003" w:tentative="1">
      <w:start w:val="1"/>
      <w:numFmt w:val="bullet"/>
      <w:lvlText w:val="o"/>
      <w:lvlJc w:val="left"/>
      <w:pPr>
        <w:ind w:left="5760" w:hanging="360"/>
      </w:pPr>
      <w:rPr>
        <w:rFonts w:ascii="Courier New" w:hAnsi="Courier New" w:cs="Courier New" w:hint="default"/>
      </w:rPr>
    </w:lvl>
    <w:lvl w:ilvl="8" w:tplc="04070005" w:tentative="1">
      <w:start w:val="1"/>
      <w:numFmt w:val="bullet"/>
      <w:lvlText w:val=""/>
      <w:lvlJc w:val="left"/>
      <w:pPr>
        <w:ind w:left="6480" w:hanging="360"/>
      </w:pPr>
      <w:rPr>
        <w:rFonts w:ascii="Wingdings" w:hAnsi="Wingdings" w:hint="default"/>
      </w:rPr>
    </w:lvl>
  </w:abstractNum>
  <w:abstractNum w:abstractNumId="15" w15:restartNumberingAfterBreak="0">
    <w:nsid w:val="46AF5E5C"/>
    <w:multiLevelType w:val="hybridMultilevel"/>
    <w:tmpl w:val="97DE9AA2"/>
    <w:lvl w:ilvl="0" w:tplc="B972C0AC">
      <w:start w:val="1"/>
      <w:numFmt w:val="bullet"/>
      <w:pStyle w:val="berschrift1"/>
      <w:lvlText w:val=""/>
      <w:lvlJc w:val="left"/>
      <w:pPr>
        <w:ind w:left="720" w:hanging="360"/>
      </w:pPr>
      <w:rPr>
        <w:rFonts w:ascii="Symbol" w:hAnsi="Symbol" w:hint="default"/>
      </w:rPr>
    </w:lvl>
    <w:lvl w:ilvl="1" w:tplc="04070003" w:tentative="1">
      <w:start w:val="1"/>
      <w:numFmt w:val="bullet"/>
      <w:lvlText w:val="o"/>
      <w:lvlJc w:val="left"/>
      <w:pPr>
        <w:ind w:left="1440" w:hanging="360"/>
      </w:pPr>
      <w:rPr>
        <w:rFonts w:ascii="Courier New" w:hAnsi="Courier New" w:cs="Courier New" w:hint="default"/>
      </w:rPr>
    </w:lvl>
    <w:lvl w:ilvl="2" w:tplc="04070005" w:tentative="1">
      <w:start w:val="1"/>
      <w:numFmt w:val="bullet"/>
      <w:lvlText w:val=""/>
      <w:lvlJc w:val="left"/>
      <w:pPr>
        <w:ind w:left="2160" w:hanging="360"/>
      </w:pPr>
      <w:rPr>
        <w:rFonts w:ascii="Wingdings" w:hAnsi="Wingdings" w:hint="default"/>
      </w:rPr>
    </w:lvl>
    <w:lvl w:ilvl="3" w:tplc="04070001" w:tentative="1">
      <w:start w:val="1"/>
      <w:numFmt w:val="bullet"/>
      <w:lvlText w:val=""/>
      <w:lvlJc w:val="left"/>
      <w:pPr>
        <w:ind w:left="2880" w:hanging="360"/>
      </w:pPr>
      <w:rPr>
        <w:rFonts w:ascii="Symbol" w:hAnsi="Symbol" w:hint="default"/>
      </w:rPr>
    </w:lvl>
    <w:lvl w:ilvl="4" w:tplc="04070003" w:tentative="1">
      <w:start w:val="1"/>
      <w:numFmt w:val="bullet"/>
      <w:lvlText w:val="o"/>
      <w:lvlJc w:val="left"/>
      <w:pPr>
        <w:ind w:left="3600" w:hanging="360"/>
      </w:pPr>
      <w:rPr>
        <w:rFonts w:ascii="Courier New" w:hAnsi="Courier New" w:cs="Courier New" w:hint="default"/>
      </w:rPr>
    </w:lvl>
    <w:lvl w:ilvl="5" w:tplc="04070005" w:tentative="1">
      <w:start w:val="1"/>
      <w:numFmt w:val="bullet"/>
      <w:lvlText w:val=""/>
      <w:lvlJc w:val="left"/>
      <w:pPr>
        <w:ind w:left="4320" w:hanging="360"/>
      </w:pPr>
      <w:rPr>
        <w:rFonts w:ascii="Wingdings" w:hAnsi="Wingdings" w:hint="default"/>
      </w:rPr>
    </w:lvl>
    <w:lvl w:ilvl="6" w:tplc="04070001" w:tentative="1">
      <w:start w:val="1"/>
      <w:numFmt w:val="bullet"/>
      <w:lvlText w:val=""/>
      <w:lvlJc w:val="left"/>
      <w:pPr>
        <w:ind w:left="5040" w:hanging="360"/>
      </w:pPr>
      <w:rPr>
        <w:rFonts w:ascii="Symbol" w:hAnsi="Symbol" w:hint="default"/>
      </w:rPr>
    </w:lvl>
    <w:lvl w:ilvl="7" w:tplc="04070003" w:tentative="1">
      <w:start w:val="1"/>
      <w:numFmt w:val="bullet"/>
      <w:lvlText w:val="o"/>
      <w:lvlJc w:val="left"/>
      <w:pPr>
        <w:ind w:left="5760" w:hanging="360"/>
      </w:pPr>
      <w:rPr>
        <w:rFonts w:ascii="Courier New" w:hAnsi="Courier New" w:cs="Courier New" w:hint="default"/>
      </w:rPr>
    </w:lvl>
    <w:lvl w:ilvl="8" w:tplc="04070005" w:tentative="1">
      <w:start w:val="1"/>
      <w:numFmt w:val="bullet"/>
      <w:lvlText w:val=""/>
      <w:lvlJc w:val="left"/>
      <w:pPr>
        <w:ind w:left="6480" w:hanging="360"/>
      </w:pPr>
      <w:rPr>
        <w:rFonts w:ascii="Wingdings" w:hAnsi="Wingdings" w:hint="default"/>
      </w:rPr>
    </w:lvl>
  </w:abstractNum>
  <w:abstractNum w:abstractNumId="16" w15:restartNumberingAfterBreak="0">
    <w:nsid w:val="476A7E4C"/>
    <w:multiLevelType w:val="hybridMultilevel"/>
    <w:tmpl w:val="F5BA6F66"/>
    <w:lvl w:ilvl="0" w:tplc="04070001">
      <w:start w:val="1"/>
      <w:numFmt w:val="bullet"/>
      <w:lvlText w:val=""/>
      <w:lvlJc w:val="left"/>
      <w:pPr>
        <w:ind w:left="720" w:hanging="360"/>
      </w:pPr>
      <w:rPr>
        <w:rFonts w:ascii="Symbol" w:hAnsi="Symbol" w:hint="default"/>
      </w:rPr>
    </w:lvl>
    <w:lvl w:ilvl="1" w:tplc="04070003" w:tentative="1">
      <w:start w:val="1"/>
      <w:numFmt w:val="bullet"/>
      <w:lvlText w:val="o"/>
      <w:lvlJc w:val="left"/>
      <w:pPr>
        <w:ind w:left="1440" w:hanging="360"/>
      </w:pPr>
      <w:rPr>
        <w:rFonts w:ascii="Courier New" w:hAnsi="Courier New" w:cs="Courier New" w:hint="default"/>
      </w:rPr>
    </w:lvl>
    <w:lvl w:ilvl="2" w:tplc="04070005" w:tentative="1">
      <w:start w:val="1"/>
      <w:numFmt w:val="bullet"/>
      <w:lvlText w:val=""/>
      <w:lvlJc w:val="left"/>
      <w:pPr>
        <w:ind w:left="2160" w:hanging="360"/>
      </w:pPr>
      <w:rPr>
        <w:rFonts w:ascii="Wingdings" w:hAnsi="Wingdings" w:hint="default"/>
      </w:rPr>
    </w:lvl>
    <w:lvl w:ilvl="3" w:tplc="04070001" w:tentative="1">
      <w:start w:val="1"/>
      <w:numFmt w:val="bullet"/>
      <w:lvlText w:val=""/>
      <w:lvlJc w:val="left"/>
      <w:pPr>
        <w:ind w:left="2880" w:hanging="360"/>
      </w:pPr>
      <w:rPr>
        <w:rFonts w:ascii="Symbol" w:hAnsi="Symbol" w:hint="default"/>
      </w:rPr>
    </w:lvl>
    <w:lvl w:ilvl="4" w:tplc="04070003" w:tentative="1">
      <w:start w:val="1"/>
      <w:numFmt w:val="bullet"/>
      <w:lvlText w:val="o"/>
      <w:lvlJc w:val="left"/>
      <w:pPr>
        <w:ind w:left="3600" w:hanging="360"/>
      </w:pPr>
      <w:rPr>
        <w:rFonts w:ascii="Courier New" w:hAnsi="Courier New" w:cs="Courier New" w:hint="default"/>
      </w:rPr>
    </w:lvl>
    <w:lvl w:ilvl="5" w:tplc="04070005" w:tentative="1">
      <w:start w:val="1"/>
      <w:numFmt w:val="bullet"/>
      <w:lvlText w:val=""/>
      <w:lvlJc w:val="left"/>
      <w:pPr>
        <w:ind w:left="4320" w:hanging="360"/>
      </w:pPr>
      <w:rPr>
        <w:rFonts w:ascii="Wingdings" w:hAnsi="Wingdings" w:hint="default"/>
      </w:rPr>
    </w:lvl>
    <w:lvl w:ilvl="6" w:tplc="04070001" w:tentative="1">
      <w:start w:val="1"/>
      <w:numFmt w:val="bullet"/>
      <w:lvlText w:val=""/>
      <w:lvlJc w:val="left"/>
      <w:pPr>
        <w:ind w:left="5040" w:hanging="360"/>
      </w:pPr>
      <w:rPr>
        <w:rFonts w:ascii="Symbol" w:hAnsi="Symbol" w:hint="default"/>
      </w:rPr>
    </w:lvl>
    <w:lvl w:ilvl="7" w:tplc="04070003" w:tentative="1">
      <w:start w:val="1"/>
      <w:numFmt w:val="bullet"/>
      <w:lvlText w:val="o"/>
      <w:lvlJc w:val="left"/>
      <w:pPr>
        <w:ind w:left="5760" w:hanging="360"/>
      </w:pPr>
      <w:rPr>
        <w:rFonts w:ascii="Courier New" w:hAnsi="Courier New" w:cs="Courier New" w:hint="default"/>
      </w:rPr>
    </w:lvl>
    <w:lvl w:ilvl="8" w:tplc="04070005" w:tentative="1">
      <w:start w:val="1"/>
      <w:numFmt w:val="bullet"/>
      <w:lvlText w:val=""/>
      <w:lvlJc w:val="left"/>
      <w:pPr>
        <w:ind w:left="6480" w:hanging="360"/>
      </w:pPr>
      <w:rPr>
        <w:rFonts w:ascii="Wingdings" w:hAnsi="Wingdings" w:hint="default"/>
      </w:rPr>
    </w:lvl>
  </w:abstractNum>
  <w:abstractNum w:abstractNumId="17" w15:restartNumberingAfterBreak="0">
    <w:nsid w:val="4822103F"/>
    <w:multiLevelType w:val="hybridMultilevel"/>
    <w:tmpl w:val="F1D4D766"/>
    <w:lvl w:ilvl="0" w:tplc="64AED4A8">
      <w:start w:val="1"/>
      <w:numFmt w:val="bullet"/>
      <w:lvlText w:val=""/>
      <w:lvlJc w:val="left"/>
      <w:pPr>
        <w:ind w:left="720" w:hanging="360"/>
      </w:pPr>
      <w:rPr>
        <w:rFonts w:ascii="Symbol" w:hAnsi="Symbol" w:hint="default"/>
      </w:rPr>
    </w:lvl>
    <w:lvl w:ilvl="1" w:tplc="FA22B5CC">
      <w:start w:val="1"/>
      <w:numFmt w:val="bullet"/>
      <w:lvlText w:val="-"/>
      <w:lvlJc w:val="left"/>
      <w:pPr>
        <w:ind w:left="1440" w:hanging="360"/>
      </w:pPr>
      <w:rPr>
        <w:rFonts w:ascii="Arial" w:eastAsia="Times New Roman" w:hAnsi="Arial" w:cs="Arial" w:hint="default"/>
      </w:rPr>
    </w:lvl>
    <w:lvl w:ilvl="2" w:tplc="04070005" w:tentative="1">
      <w:start w:val="1"/>
      <w:numFmt w:val="bullet"/>
      <w:lvlText w:val=""/>
      <w:lvlJc w:val="left"/>
      <w:pPr>
        <w:ind w:left="2160" w:hanging="360"/>
      </w:pPr>
      <w:rPr>
        <w:rFonts w:ascii="Wingdings" w:hAnsi="Wingdings" w:hint="default"/>
      </w:rPr>
    </w:lvl>
    <w:lvl w:ilvl="3" w:tplc="04070001" w:tentative="1">
      <w:start w:val="1"/>
      <w:numFmt w:val="bullet"/>
      <w:lvlText w:val=""/>
      <w:lvlJc w:val="left"/>
      <w:pPr>
        <w:ind w:left="2880" w:hanging="360"/>
      </w:pPr>
      <w:rPr>
        <w:rFonts w:ascii="Symbol" w:hAnsi="Symbol" w:hint="default"/>
      </w:rPr>
    </w:lvl>
    <w:lvl w:ilvl="4" w:tplc="04070003" w:tentative="1">
      <w:start w:val="1"/>
      <w:numFmt w:val="bullet"/>
      <w:lvlText w:val="o"/>
      <w:lvlJc w:val="left"/>
      <w:pPr>
        <w:ind w:left="3600" w:hanging="360"/>
      </w:pPr>
      <w:rPr>
        <w:rFonts w:ascii="Courier New" w:hAnsi="Courier New" w:cs="Courier New" w:hint="default"/>
      </w:rPr>
    </w:lvl>
    <w:lvl w:ilvl="5" w:tplc="04070005" w:tentative="1">
      <w:start w:val="1"/>
      <w:numFmt w:val="bullet"/>
      <w:lvlText w:val=""/>
      <w:lvlJc w:val="left"/>
      <w:pPr>
        <w:ind w:left="4320" w:hanging="360"/>
      </w:pPr>
      <w:rPr>
        <w:rFonts w:ascii="Wingdings" w:hAnsi="Wingdings" w:hint="default"/>
      </w:rPr>
    </w:lvl>
    <w:lvl w:ilvl="6" w:tplc="04070001" w:tentative="1">
      <w:start w:val="1"/>
      <w:numFmt w:val="bullet"/>
      <w:lvlText w:val=""/>
      <w:lvlJc w:val="left"/>
      <w:pPr>
        <w:ind w:left="5040" w:hanging="360"/>
      </w:pPr>
      <w:rPr>
        <w:rFonts w:ascii="Symbol" w:hAnsi="Symbol" w:hint="default"/>
      </w:rPr>
    </w:lvl>
    <w:lvl w:ilvl="7" w:tplc="04070003" w:tentative="1">
      <w:start w:val="1"/>
      <w:numFmt w:val="bullet"/>
      <w:lvlText w:val="o"/>
      <w:lvlJc w:val="left"/>
      <w:pPr>
        <w:ind w:left="5760" w:hanging="360"/>
      </w:pPr>
      <w:rPr>
        <w:rFonts w:ascii="Courier New" w:hAnsi="Courier New" w:cs="Courier New" w:hint="default"/>
      </w:rPr>
    </w:lvl>
    <w:lvl w:ilvl="8" w:tplc="04070005" w:tentative="1">
      <w:start w:val="1"/>
      <w:numFmt w:val="bullet"/>
      <w:lvlText w:val=""/>
      <w:lvlJc w:val="left"/>
      <w:pPr>
        <w:ind w:left="6480" w:hanging="360"/>
      </w:pPr>
      <w:rPr>
        <w:rFonts w:ascii="Wingdings" w:hAnsi="Wingdings" w:hint="default"/>
      </w:rPr>
    </w:lvl>
  </w:abstractNum>
  <w:abstractNum w:abstractNumId="18" w15:restartNumberingAfterBreak="0">
    <w:nsid w:val="4B413CA8"/>
    <w:multiLevelType w:val="hybridMultilevel"/>
    <w:tmpl w:val="38EE49CA"/>
    <w:lvl w:ilvl="0" w:tplc="0407000F">
      <w:start w:val="1"/>
      <w:numFmt w:val="bullet"/>
      <w:pStyle w:val="Listemark3"/>
      <w:lvlText w:val=""/>
      <w:lvlJc w:val="left"/>
      <w:pPr>
        <w:tabs>
          <w:tab w:val="num" w:pos="1701"/>
        </w:tabs>
        <w:ind w:left="1701" w:hanging="567"/>
      </w:pPr>
      <w:rPr>
        <w:rFonts w:ascii="Symbol" w:hAnsi="Symbol" w:hint="default"/>
        <w:color w:val="auto"/>
      </w:rPr>
    </w:lvl>
    <w:lvl w:ilvl="1" w:tplc="04070003" w:tentative="1">
      <w:start w:val="1"/>
      <w:numFmt w:val="bullet"/>
      <w:lvlText w:val="o"/>
      <w:lvlJc w:val="left"/>
      <w:pPr>
        <w:tabs>
          <w:tab w:val="num" w:pos="1440"/>
        </w:tabs>
        <w:ind w:left="1440" w:hanging="360"/>
      </w:pPr>
      <w:rPr>
        <w:rFonts w:ascii="Courier New" w:hAnsi="Courier New" w:hint="default"/>
      </w:rPr>
    </w:lvl>
    <w:lvl w:ilvl="2" w:tplc="04070005" w:tentative="1">
      <w:start w:val="1"/>
      <w:numFmt w:val="bullet"/>
      <w:lvlText w:val=""/>
      <w:lvlJc w:val="left"/>
      <w:pPr>
        <w:tabs>
          <w:tab w:val="num" w:pos="2160"/>
        </w:tabs>
        <w:ind w:left="2160" w:hanging="360"/>
      </w:pPr>
      <w:rPr>
        <w:rFonts w:ascii="Wingdings" w:hAnsi="Wingdings" w:hint="default"/>
      </w:rPr>
    </w:lvl>
    <w:lvl w:ilvl="3" w:tplc="04070001" w:tentative="1">
      <w:start w:val="1"/>
      <w:numFmt w:val="bullet"/>
      <w:lvlText w:val=""/>
      <w:lvlJc w:val="left"/>
      <w:pPr>
        <w:tabs>
          <w:tab w:val="num" w:pos="2880"/>
        </w:tabs>
        <w:ind w:left="2880" w:hanging="360"/>
      </w:pPr>
      <w:rPr>
        <w:rFonts w:ascii="Symbol" w:hAnsi="Symbol" w:hint="default"/>
      </w:rPr>
    </w:lvl>
    <w:lvl w:ilvl="4" w:tplc="04070003" w:tentative="1">
      <w:start w:val="1"/>
      <w:numFmt w:val="bullet"/>
      <w:lvlText w:val="o"/>
      <w:lvlJc w:val="left"/>
      <w:pPr>
        <w:tabs>
          <w:tab w:val="num" w:pos="3600"/>
        </w:tabs>
        <w:ind w:left="3600" w:hanging="360"/>
      </w:pPr>
      <w:rPr>
        <w:rFonts w:ascii="Courier New" w:hAnsi="Courier New" w:hint="default"/>
      </w:rPr>
    </w:lvl>
    <w:lvl w:ilvl="5" w:tplc="04070005" w:tentative="1">
      <w:start w:val="1"/>
      <w:numFmt w:val="bullet"/>
      <w:lvlText w:val=""/>
      <w:lvlJc w:val="left"/>
      <w:pPr>
        <w:tabs>
          <w:tab w:val="num" w:pos="4320"/>
        </w:tabs>
        <w:ind w:left="4320" w:hanging="360"/>
      </w:pPr>
      <w:rPr>
        <w:rFonts w:ascii="Wingdings" w:hAnsi="Wingdings" w:hint="default"/>
      </w:rPr>
    </w:lvl>
    <w:lvl w:ilvl="6" w:tplc="04070001" w:tentative="1">
      <w:start w:val="1"/>
      <w:numFmt w:val="bullet"/>
      <w:lvlText w:val=""/>
      <w:lvlJc w:val="left"/>
      <w:pPr>
        <w:tabs>
          <w:tab w:val="num" w:pos="5040"/>
        </w:tabs>
        <w:ind w:left="5040" w:hanging="360"/>
      </w:pPr>
      <w:rPr>
        <w:rFonts w:ascii="Symbol" w:hAnsi="Symbol" w:hint="default"/>
      </w:rPr>
    </w:lvl>
    <w:lvl w:ilvl="7" w:tplc="04070003" w:tentative="1">
      <w:start w:val="1"/>
      <w:numFmt w:val="bullet"/>
      <w:lvlText w:val="o"/>
      <w:lvlJc w:val="left"/>
      <w:pPr>
        <w:tabs>
          <w:tab w:val="num" w:pos="5760"/>
        </w:tabs>
        <w:ind w:left="5760" w:hanging="360"/>
      </w:pPr>
      <w:rPr>
        <w:rFonts w:ascii="Courier New" w:hAnsi="Courier New" w:hint="default"/>
      </w:rPr>
    </w:lvl>
    <w:lvl w:ilvl="8" w:tplc="04070005" w:tentative="1">
      <w:start w:val="1"/>
      <w:numFmt w:val="bullet"/>
      <w:lvlText w:val=""/>
      <w:lvlJc w:val="left"/>
      <w:pPr>
        <w:tabs>
          <w:tab w:val="num" w:pos="6480"/>
        </w:tabs>
        <w:ind w:left="6480" w:hanging="360"/>
      </w:pPr>
      <w:rPr>
        <w:rFonts w:ascii="Wingdings" w:hAnsi="Wingdings" w:hint="default"/>
      </w:rPr>
    </w:lvl>
  </w:abstractNum>
  <w:abstractNum w:abstractNumId="19" w15:restartNumberingAfterBreak="0">
    <w:nsid w:val="4B4F6B3E"/>
    <w:multiLevelType w:val="hybridMultilevel"/>
    <w:tmpl w:val="11C63DDE"/>
    <w:lvl w:ilvl="0" w:tplc="64AED4A8">
      <w:start w:val="1"/>
      <w:numFmt w:val="bullet"/>
      <w:lvlText w:val=""/>
      <w:lvlJc w:val="left"/>
      <w:pPr>
        <w:ind w:left="1429" w:hanging="360"/>
      </w:pPr>
      <w:rPr>
        <w:rFonts w:ascii="Symbol" w:hAnsi="Symbol" w:hint="default"/>
      </w:rPr>
    </w:lvl>
    <w:lvl w:ilvl="1" w:tplc="04070003" w:tentative="1">
      <w:start w:val="1"/>
      <w:numFmt w:val="bullet"/>
      <w:lvlText w:val="o"/>
      <w:lvlJc w:val="left"/>
      <w:pPr>
        <w:ind w:left="2149" w:hanging="360"/>
      </w:pPr>
      <w:rPr>
        <w:rFonts w:ascii="Courier New" w:hAnsi="Courier New" w:cs="Courier New" w:hint="default"/>
      </w:rPr>
    </w:lvl>
    <w:lvl w:ilvl="2" w:tplc="04070005" w:tentative="1">
      <w:start w:val="1"/>
      <w:numFmt w:val="bullet"/>
      <w:lvlText w:val=""/>
      <w:lvlJc w:val="left"/>
      <w:pPr>
        <w:ind w:left="2869" w:hanging="360"/>
      </w:pPr>
      <w:rPr>
        <w:rFonts w:ascii="Wingdings" w:hAnsi="Wingdings" w:hint="default"/>
      </w:rPr>
    </w:lvl>
    <w:lvl w:ilvl="3" w:tplc="04070001" w:tentative="1">
      <w:start w:val="1"/>
      <w:numFmt w:val="bullet"/>
      <w:lvlText w:val=""/>
      <w:lvlJc w:val="left"/>
      <w:pPr>
        <w:ind w:left="3589" w:hanging="360"/>
      </w:pPr>
      <w:rPr>
        <w:rFonts w:ascii="Symbol" w:hAnsi="Symbol" w:hint="default"/>
      </w:rPr>
    </w:lvl>
    <w:lvl w:ilvl="4" w:tplc="04070003" w:tentative="1">
      <w:start w:val="1"/>
      <w:numFmt w:val="bullet"/>
      <w:lvlText w:val="o"/>
      <w:lvlJc w:val="left"/>
      <w:pPr>
        <w:ind w:left="4309" w:hanging="360"/>
      </w:pPr>
      <w:rPr>
        <w:rFonts w:ascii="Courier New" w:hAnsi="Courier New" w:cs="Courier New" w:hint="default"/>
      </w:rPr>
    </w:lvl>
    <w:lvl w:ilvl="5" w:tplc="04070005" w:tentative="1">
      <w:start w:val="1"/>
      <w:numFmt w:val="bullet"/>
      <w:lvlText w:val=""/>
      <w:lvlJc w:val="left"/>
      <w:pPr>
        <w:ind w:left="5029" w:hanging="360"/>
      </w:pPr>
      <w:rPr>
        <w:rFonts w:ascii="Wingdings" w:hAnsi="Wingdings" w:hint="default"/>
      </w:rPr>
    </w:lvl>
    <w:lvl w:ilvl="6" w:tplc="04070001" w:tentative="1">
      <w:start w:val="1"/>
      <w:numFmt w:val="bullet"/>
      <w:lvlText w:val=""/>
      <w:lvlJc w:val="left"/>
      <w:pPr>
        <w:ind w:left="5749" w:hanging="360"/>
      </w:pPr>
      <w:rPr>
        <w:rFonts w:ascii="Symbol" w:hAnsi="Symbol" w:hint="default"/>
      </w:rPr>
    </w:lvl>
    <w:lvl w:ilvl="7" w:tplc="04070003" w:tentative="1">
      <w:start w:val="1"/>
      <w:numFmt w:val="bullet"/>
      <w:lvlText w:val="o"/>
      <w:lvlJc w:val="left"/>
      <w:pPr>
        <w:ind w:left="6469" w:hanging="360"/>
      </w:pPr>
      <w:rPr>
        <w:rFonts w:ascii="Courier New" w:hAnsi="Courier New" w:cs="Courier New" w:hint="default"/>
      </w:rPr>
    </w:lvl>
    <w:lvl w:ilvl="8" w:tplc="04070005" w:tentative="1">
      <w:start w:val="1"/>
      <w:numFmt w:val="bullet"/>
      <w:lvlText w:val=""/>
      <w:lvlJc w:val="left"/>
      <w:pPr>
        <w:ind w:left="7189" w:hanging="360"/>
      </w:pPr>
      <w:rPr>
        <w:rFonts w:ascii="Wingdings" w:hAnsi="Wingdings" w:hint="default"/>
      </w:rPr>
    </w:lvl>
  </w:abstractNum>
  <w:abstractNum w:abstractNumId="20" w15:restartNumberingAfterBreak="0">
    <w:nsid w:val="4B734FC1"/>
    <w:multiLevelType w:val="hybridMultilevel"/>
    <w:tmpl w:val="BD60934C"/>
    <w:lvl w:ilvl="0" w:tplc="04070001">
      <w:start w:val="1"/>
      <w:numFmt w:val="bullet"/>
      <w:lvlText w:val=""/>
      <w:lvlJc w:val="left"/>
      <w:pPr>
        <w:ind w:left="720" w:hanging="360"/>
      </w:pPr>
      <w:rPr>
        <w:rFonts w:ascii="Symbol" w:hAnsi="Symbol" w:hint="default"/>
      </w:rPr>
    </w:lvl>
    <w:lvl w:ilvl="1" w:tplc="04070003" w:tentative="1">
      <w:start w:val="1"/>
      <w:numFmt w:val="bullet"/>
      <w:lvlText w:val="o"/>
      <w:lvlJc w:val="left"/>
      <w:pPr>
        <w:ind w:left="1440" w:hanging="360"/>
      </w:pPr>
      <w:rPr>
        <w:rFonts w:ascii="Courier New" w:hAnsi="Courier New" w:cs="Courier New" w:hint="default"/>
      </w:rPr>
    </w:lvl>
    <w:lvl w:ilvl="2" w:tplc="04070005" w:tentative="1">
      <w:start w:val="1"/>
      <w:numFmt w:val="bullet"/>
      <w:lvlText w:val=""/>
      <w:lvlJc w:val="left"/>
      <w:pPr>
        <w:ind w:left="2160" w:hanging="360"/>
      </w:pPr>
      <w:rPr>
        <w:rFonts w:ascii="Wingdings" w:hAnsi="Wingdings" w:hint="default"/>
      </w:rPr>
    </w:lvl>
    <w:lvl w:ilvl="3" w:tplc="04070001" w:tentative="1">
      <w:start w:val="1"/>
      <w:numFmt w:val="bullet"/>
      <w:lvlText w:val=""/>
      <w:lvlJc w:val="left"/>
      <w:pPr>
        <w:ind w:left="2880" w:hanging="360"/>
      </w:pPr>
      <w:rPr>
        <w:rFonts w:ascii="Symbol" w:hAnsi="Symbol" w:hint="default"/>
      </w:rPr>
    </w:lvl>
    <w:lvl w:ilvl="4" w:tplc="04070003" w:tentative="1">
      <w:start w:val="1"/>
      <w:numFmt w:val="bullet"/>
      <w:lvlText w:val="o"/>
      <w:lvlJc w:val="left"/>
      <w:pPr>
        <w:ind w:left="3600" w:hanging="360"/>
      </w:pPr>
      <w:rPr>
        <w:rFonts w:ascii="Courier New" w:hAnsi="Courier New" w:cs="Courier New" w:hint="default"/>
      </w:rPr>
    </w:lvl>
    <w:lvl w:ilvl="5" w:tplc="04070005" w:tentative="1">
      <w:start w:val="1"/>
      <w:numFmt w:val="bullet"/>
      <w:lvlText w:val=""/>
      <w:lvlJc w:val="left"/>
      <w:pPr>
        <w:ind w:left="4320" w:hanging="360"/>
      </w:pPr>
      <w:rPr>
        <w:rFonts w:ascii="Wingdings" w:hAnsi="Wingdings" w:hint="default"/>
      </w:rPr>
    </w:lvl>
    <w:lvl w:ilvl="6" w:tplc="04070001" w:tentative="1">
      <w:start w:val="1"/>
      <w:numFmt w:val="bullet"/>
      <w:lvlText w:val=""/>
      <w:lvlJc w:val="left"/>
      <w:pPr>
        <w:ind w:left="5040" w:hanging="360"/>
      </w:pPr>
      <w:rPr>
        <w:rFonts w:ascii="Symbol" w:hAnsi="Symbol" w:hint="default"/>
      </w:rPr>
    </w:lvl>
    <w:lvl w:ilvl="7" w:tplc="04070003" w:tentative="1">
      <w:start w:val="1"/>
      <w:numFmt w:val="bullet"/>
      <w:lvlText w:val="o"/>
      <w:lvlJc w:val="left"/>
      <w:pPr>
        <w:ind w:left="5760" w:hanging="360"/>
      </w:pPr>
      <w:rPr>
        <w:rFonts w:ascii="Courier New" w:hAnsi="Courier New" w:cs="Courier New" w:hint="default"/>
      </w:rPr>
    </w:lvl>
    <w:lvl w:ilvl="8" w:tplc="04070005" w:tentative="1">
      <w:start w:val="1"/>
      <w:numFmt w:val="bullet"/>
      <w:lvlText w:val=""/>
      <w:lvlJc w:val="left"/>
      <w:pPr>
        <w:ind w:left="6480" w:hanging="360"/>
      </w:pPr>
      <w:rPr>
        <w:rFonts w:ascii="Wingdings" w:hAnsi="Wingdings" w:hint="default"/>
      </w:rPr>
    </w:lvl>
  </w:abstractNum>
  <w:abstractNum w:abstractNumId="21" w15:restartNumberingAfterBreak="0">
    <w:nsid w:val="4DBA2AF5"/>
    <w:multiLevelType w:val="multilevel"/>
    <w:tmpl w:val="125256F4"/>
    <w:styleLink w:val="Formatvorlage1"/>
    <w:lvl w:ilvl="0">
      <w:start w:val="1"/>
      <w:numFmt w:val="upperRoman"/>
      <w:lvlText w:val="%1."/>
      <w:lvlJc w:val="right"/>
      <w:pPr>
        <w:ind w:left="720" w:hanging="360"/>
      </w:pPr>
      <w:rPr>
        <w:rFonts w:hint="default"/>
      </w:rPr>
    </w:lvl>
    <w:lvl w:ilvl="1">
      <w:start w:val="1"/>
      <w:numFmt w:val="decimal"/>
      <w:lvlText w:val="%2."/>
      <w:lvlJc w:val="left"/>
      <w:pPr>
        <w:ind w:left="1440" w:hanging="360"/>
      </w:pPr>
    </w:lvl>
    <w:lvl w:ilvl="2">
      <w:start w:val="1"/>
      <w:numFmt w:val="lowerLetter"/>
      <w:lvlText w:val="%3)"/>
      <w:lvlJc w:val="left"/>
      <w:pPr>
        <w:ind w:left="2160" w:hanging="180"/>
      </w:pPr>
    </w:lvl>
    <w:lvl w:ilvl="3">
      <w:start w:val="1"/>
      <w:numFmt w:val="decimal"/>
      <w:lvlText w:val="%4."/>
      <w:lvlJc w:val="left"/>
      <w:pPr>
        <w:ind w:left="2880" w:hanging="360"/>
      </w:pPr>
    </w:lvl>
    <w:lvl w:ilvl="4">
      <w:start w:val="1"/>
      <w:numFmt w:val="lowerLetter"/>
      <w:lvlText w:val="%5."/>
      <w:lvlJc w:val="left"/>
      <w:pPr>
        <w:ind w:left="3600" w:hanging="360"/>
      </w:pPr>
    </w:lvl>
    <w:lvl w:ilvl="5">
      <w:start w:val="1"/>
      <w:numFmt w:val="lowerRoman"/>
      <w:lvlText w:val="%6."/>
      <w:lvlJc w:val="right"/>
      <w:pPr>
        <w:ind w:left="4320" w:hanging="180"/>
      </w:pPr>
    </w:lvl>
    <w:lvl w:ilvl="6">
      <w:start w:val="1"/>
      <w:numFmt w:val="decimal"/>
      <w:lvlText w:val="%7."/>
      <w:lvlJc w:val="left"/>
      <w:pPr>
        <w:ind w:left="5040" w:hanging="360"/>
      </w:pPr>
    </w:lvl>
    <w:lvl w:ilvl="7">
      <w:start w:val="1"/>
      <w:numFmt w:val="lowerLetter"/>
      <w:lvlText w:val="%8."/>
      <w:lvlJc w:val="left"/>
      <w:pPr>
        <w:ind w:left="5760" w:hanging="360"/>
      </w:pPr>
    </w:lvl>
    <w:lvl w:ilvl="8">
      <w:start w:val="1"/>
      <w:numFmt w:val="lowerRoman"/>
      <w:lvlText w:val="%9."/>
      <w:lvlJc w:val="right"/>
      <w:pPr>
        <w:ind w:left="6480" w:hanging="180"/>
      </w:pPr>
    </w:lvl>
  </w:abstractNum>
  <w:abstractNum w:abstractNumId="22" w15:restartNumberingAfterBreak="0">
    <w:nsid w:val="548259C4"/>
    <w:multiLevelType w:val="hybridMultilevel"/>
    <w:tmpl w:val="52FE6596"/>
    <w:lvl w:ilvl="0" w:tplc="67C8FFA0">
      <w:numFmt w:val="bullet"/>
      <w:lvlText w:val="-"/>
      <w:lvlJc w:val="left"/>
      <w:pPr>
        <w:ind w:left="720" w:hanging="360"/>
      </w:pPr>
      <w:rPr>
        <w:rFonts w:ascii="MS Gothic" w:eastAsia="MS Gothic" w:hAnsi="MS Gothic" w:cs="Times New Roman" w:hint="eastAsia"/>
        <w:sz w:val="20"/>
      </w:rPr>
    </w:lvl>
    <w:lvl w:ilvl="1" w:tplc="04070003" w:tentative="1">
      <w:start w:val="1"/>
      <w:numFmt w:val="bullet"/>
      <w:lvlText w:val="o"/>
      <w:lvlJc w:val="left"/>
      <w:pPr>
        <w:ind w:left="1440" w:hanging="360"/>
      </w:pPr>
      <w:rPr>
        <w:rFonts w:ascii="Courier New" w:hAnsi="Courier New" w:cs="Courier New" w:hint="default"/>
      </w:rPr>
    </w:lvl>
    <w:lvl w:ilvl="2" w:tplc="04070005" w:tentative="1">
      <w:start w:val="1"/>
      <w:numFmt w:val="bullet"/>
      <w:lvlText w:val=""/>
      <w:lvlJc w:val="left"/>
      <w:pPr>
        <w:ind w:left="2160" w:hanging="360"/>
      </w:pPr>
      <w:rPr>
        <w:rFonts w:ascii="Wingdings" w:hAnsi="Wingdings" w:hint="default"/>
      </w:rPr>
    </w:lvl>
    <w:lvl w:ilvl="3" w:tplc="04070001" w:tentative="1">
      <w:start w:val="1"/>
      <w:numFmt w:val="bullet"/>
      <w:lvlText w:val=""/>
      <w:lvlJc w:val="left"/>
      <w:pPr>
        <w:ind w:left="2880" w:hanging="360"/>
      </w:pPr>
      <w:rPr>
        <w:rFonts w:ascii="Symbol" w:hAnsi="Symbol" w:hint="default"/>
      </w:rPr>
    </w:lvl>
    <w:lvl w:ilvl="4" w:tplc="04070003" w:tentative="1">
      <w:start w:val="1"/>
      <w:numFmt w:val="bullet"/>
      <w:lvlText w:val="o"/>
      <w:lvlJc w:val="left"/>
      <w:pPr>
        <w:ind w:left="3600" w:hanging="360"/>
      </w:pPr>
      <w:rPr>
        <w:rFonts w:ascii="Courier New" w:hAnsi="Courier New" w:cs="Courier New" w:hint="default"/>
      </w:rPr>
    </w:lvl>
    <w:lvl w:ilvl="5" w:tplc="04070005" w:tentative="1">
      <w:start w:val="1"/>
      <w:numFmt w:val="bullet"/>
      <w:lvlText w:val=""/>
      <w:lvlJc w:val="left"/>
      <w:pPr>
        <w:ind w:left="4320" w:hanging="360"/>
      </w:pPr>
      <w:rPr>
        <w:rFonts w:ascii="Wingdings" w:hAnsi="Wingdings" w:hint="default"/>
      </w:rPr>
    </w:lvl>
    <w:lvl w:ilvl="6" w:tplc="04070001" w:tentative="1">
      <w:start w:val="1"/>
      <w:numFmt w:val="bullet"/>
      <w:lvlText w:val=""/>
      <w:lvlJc w:val="left"/>
      <w:pPr>
        <w:ind w:left="5040" w:hanging="360"/>
      </w:pPr>
      <w:rPr>
        <w:rFonts w:ascii="Symbol" w:hAnsi="Symbol" w:hint="default"/>
      </w:rPr>
    </w:lvl>
    <w:lvl w:ilvl="7" w:tplc="04070003" w:tentative="1">
      <w:start w:val="1"/>
      <w:numFmt w:val="bullet"/>
      <w:lvlText w:val="o"/>
      <w:lvlJc w:val="left"/>
      <w:pPr>
        <w:ind w:left="5760" w:hanging="360"/>
      </w:pPr>
      <w:rPr>
        <w:rFonts w:ascii="Courier New" w:hAnsi="Courier New" w:cs="Courier New" w:hint="default"/>
      </w:rPr>
    </w:lvl>
    <w:lvl w:ilvl="8" w:tplc="04070005" w:tentative="1">
      <w:start w:val="1"/>
      <w:numFmt w:val="bullet"/>
      <w:lvlText w:val=""/>
      <w:lvlJc w:val="left"/>
      <w:pPr>
        <w:ind w:left="6480" w:hanging="360"/>
      </w:pPr>
      <w:rPr>
        <w:rFonts w:ascii="Wingdings" w:hAnsi="Wingdings" w:hint="default"/>
      </w:rPr>
    </w:lvl>
  </w:abstractNum>
  <w:abstractNum w:abstractNumId="23" w15:restartNumberingAfterBreak="0">
    <w:nsid w:val="54A46BA3"/>
    <w:multiLevelType w:val="hybridMultilevel"/>
    <w:tmpl w:val="4AF64CC6"/>
    <w:lvl w:ilvl="0" w:tplc="668C6792">
      <w:start w:val="1"/>
      <w:numFmt w:val="bullet"/>
      <w:pStyle w:val="TextBullets"/>
      <w:lvlText w:val=""/>
      <w:lvlJc w:val="left"/>
      <w:pPr>
        <w:tabs>
          <w:tab w:val="num" w:pos="360"/>
        </w:tabs>
        <w:ind w:left="255" w:hanging="255"/>
      </w:pPr>
      <w:rPr>
        <w:rFonts w:ascii="Symbol" w:hAnsi="Symbol" w:hint="default"/>
      </w:rPr>
    </w:lvl>
    <w:lvl w:ilvl="1" w:tplc="04070003" w:tentative="1">
      <w:start w:val="1"/>
      <w:numFmt w:val="bullet"/>
      <w:lvlText w:val="o"/>
      <w:lvlJc w:val="left"/>
      <w:pPr>
        <w:tabs>
          <w:tab w:val="num" w:pos="1440"/>
        </w:tabs>
        <w:ind w:left="1440" w:hanging="360"/>
      </w:pPr>
      <w:rPr>
        <w:rFonts w:ascii="Courier New" w:hAnsi="Courier New" w:hint="default"/>
      </w:rPr>
    </w:lvl>
    <w:lvl w:ilvl="2" w:tplc="04070005" w:tentative="1">
      <w:start w:val="1"/>
      <w:numFmt w:val="bullet"/>
      <w:lvlText w:val=""/>
      <w:lvlJc w:val="left"/>
      <w:pPr>
        <w:tabs>
          <w:tab w:val="num" w:pos="2160"/>
        </w:tabs>
        <w:ind w:left="2160" w:hanging="360"/>
      </w:pPr>
      <w:rPr>
        <w:rFonts w:ascii="Wingdings" w:hAnsi="Wingdings" w:hint="default"/>
      </w:rPr>
    </w:lvl>
    <w:lvl w:ilvl="3" w:tplc="04070001" w:tentative="1">
      <w:start w:val="1"/>
      <w:numFmt w:val="bullet"/>
      <w:lvlText w:val=""/>
      <w:lvlJc w:val="left"/>
      <w:pPr>
        <w:tabs>
          <w:tab w:val="num" w:pos="2880"/>
        </w:tabs>
        <w:ind w:left="2880" w:hanging="360"/>
      </w:pPr>
      <w:rPr>
        <w:rFonts w:ascii="Symbol" w:hAnsi="Symbol" w:hint="default"/>
      </w:rPr>
    </w:lvl>
    <w:lvl w:ilvl="4" w:tplc="04070003" w:tentative="1">
      <w:start w:val="1"/>
      <w:numFmt w:val="bullet"/>
      <w:lvlText w:val="o"/>
      <w:lvlJc w:val="left"/>
      <w:pPr>
        <w:tabs>
          <w:tab w:val="num" w:pos="3600"/>
        </w:tabs>
        <w:ind w:left="3600" w:hanging="360"/>
      </w:pPr>
      <w:rPr>
        <w:rFonts w:ascii="Courier New" w:hAnsi="Courier New" w:hint="default"/>
      </w:rPr>
    </w:lvl>
    <w:lvl w:ilvl="5" w:tplc="04070005" w:tentative="1">
      <w:start w:val="1"/>
      <w:numFmt w:val="bullet"/>
      <w:lvlText w:val=""/>
      <w:lvlJc w:val="left"/>
      <w:pPr>
        <w:tabs>
          <w:tab w:val="num" w:pos="4320"/>
        </w:tabs>
        <w:ind w:left="4320" w:hanging="360"/>
      </w:pPr>
      <w:rPr>
        <w:rFonts w:ascii="Wingdings" w:hAnsi="Wingdings" w:hint="default"/>
      </w:rPr>
    </w:lvl>
    <w:lvl w:ilvl="6" w:tplc="04070001" w:tentative="1">
      <w:start w:val="1"/>
      <w:numFmt w:val="bullet"/>
      <w:lvlText w:val=""/>
      <w:lvlJc w:val="left"/>
      <w:pPr>
        <w:tabs>
          <w:tab w:val="num" w:pos="5040"/>
        </w:tabs>
        <w:ind w:left="5040" w:hanging="360"/>
      </w:pPr>
      <w:rPr>
        <w:rFonts w:ascii="Symbol" w:hAnsi="Symbol" w:hint="default"/>
      </w:rPr>
    </w:lvl>
    <w:lvl w:ilvl="7" w:tplc="04070003" w:tentative="1">
      <w:start w:val="1"/>
      <w:numFmt w:val="bullet"/>
      <w:lvlText w:val="o"/>
      <w:lvlJc w:val="left"/>
      <w:pPr>
        <w:tabs>
          <w:tab w:val="num" w:pos="5760"/>
        </w:tabs>
        <w:ind w:left="5760" w:hanging="360"/>
      </w:pPr>
      <w:rPr>
        <w:rFonts w:ascii="Courier New" w:hAnsi="Courier New" w:hint="default"/>
      </w:rPr>
    </w:lvl>
    <w:lvl w:ilvl="8" w:tplc="04070005" w:tentative="1">
      <w:start w:val="1"/>
      <w:numFmt w:val="bullet"/>
      <w:lvlText w:val=""/>
      <w:lvlJc w:val="left"/>
      <w:pPr>
        <w:tabs>
          <w:tab w:val="num" w:pos="6480"/>
        </w:tabs>
        <w:ind w:left="6480" w:hanging="360"/>
      </w:pPr>
      <w:rPr>
        <w:rFonts w:ascii="Wingdings" w:hAnsi="Wingdings" w:hint="default"/>
      </w:rPr>
    </w:lvl>
  </w:abstractNum>
  <w:abstractNum w:abstractNumId="24" w15:restartNumberingAfterBreak="0">
    <w:nsid w:val="57E777AC"/>
    <w:multiLevelType w:val="hybridMultilevel"/>
    <w:tmpl w:val="2F449E60"/>
    <w:lvl w:ilvl="0" w:tplc="04070001">
      <w:start w:val="1"/>
      <w:numFmt w:val="bullet"/>
      <w:lvlText w:val=""/>
      <w:lvlJc w:val="left"/>
      <w:pPr>
        <w:ind w:left="720" w:hanging="360"/>
      </w:pPr>
      <w:rPr>
        <w:rFonts w:ascii="Symbol" w:hAnsi="Symbol" w:hint="default"/>
      </w:rPr>
    </w:lvl>
    <w:lvl w:ilvl="1" w:tplc="04070003" w:tentative="1">
      <w:start w:val="1"/>
      <w:numFmt w:val="bullet"/>
      <w:lvlText w:val="o"/>
      <w:lvlJc w:val="left"/>
      <w:pPr>
        <w:ind w:left="1440" w:hanging="360"/>
      </w:pPr>
      <w:rPr>
        <w:rFonts w:ascii="Courier New" w:hAnsi="Courier New" w:cs="Courier New" w:hint="default"/>
      </w:rPr>
    </w:lvl>
    <w:lvl w:ilvl="2" w:tplc="04070005" w:tentative="1">
      <w:start w:val="1"/>
      <w:numFmt w:val="bullet"/>
      <w:lvlText w:val=""/>
      <w:lvlJc w:val="left"/>
      <w:pPr>
        <w:ind w:left="2160" w:hanging="360"/>
      </w:pPr>
      <w:rPr>
        <w:rFonts w:ascii="Wingdings" w:hAnsi="Wingdings" w:hint="default"/>
      </w:rPr>
    </w:lvl>
    <w:lvl w:ilvl="3" w:tplc="04070001" w:tentative="1">
      <w:start w:val="1"/>
      <w:numFmt w:val="bullet"/>
      <w:lvlText w:val=""/>
      <w:lvlJc w:val="left"/>
      <w:pPr>
        <w:ind w:left="2880" w:hanging="360"/>
      </w:pPr>
      <w:rPr>
        <w:rFonts w:ascii="Symbol" w:hAnsi="Symbol" w:hint="default"/>
      </w:rPr>
    </w:lvl>
    <w:lvl w:ilvl="4" w:tplc="04070003" w:tentative="1">
      <w:start w:val="1"/>
      <w:numFmt w:val="bullet"/>
      <w:lvlText w:val="o"/>
      <w:lvlJc w:val="left"/>
      <w:pPr>
        <w:ind w:left="3600" w:hanging="360"/>
      </w:pPr>
      <w:rPr>
        <w:rFonts w:ascii="Courier New" w:hAnsi="Courier New" w:cs="Courier New" w:hint="default"/>
      </w:rPr>
    </w:lvl>
    <w:lvl w:ilvl="5" w:tplc="04070005" w:tentative="1">
      <w:start w:val="1"/>
      <w:numFmt w:val="bullet"/>
      <w:lvlText w:val=""/>
      <w:lvlJc w:val="left"/>
      <w:pPr>
        <w:ind w:left="4320" w:hanging="360"/>
      </w:pPr>
      <w:rPr>
        <w:rFonts w:ascii="Wingdings" w:hAnsi="Wingdings" w:hint="default"/>
      </w:rPr>
    </w:lvl>
    <w:lvl w:ilvl="6" w:tplc="04070001" w:tentative="1">
      <w:start w:val="1"/>
      <w:numFmt w:val="bullet"/>
      <w:lvlText w:val=""/>
      <w:lvlJc w:val="left"/>
      <w:pPr>
        <w:ind w:left="5040" w:hanging="360"/>
      </w:pPr>
      <w:rPr>
        <w:rFonts w:ascii="Symbol" w:hAnsi="Symbol" w:hint="default"/>
      </w:rPr>
    </w:lvl>
    <w:lvl w:ilvl="7" w:tplc="04070003" w:tentative="1">
      <w:start w:val="1"/>
      <w:numFmt w:val="bullet"/>
      <w:lvlText w:val="o"/>
      <w:lvlJc w:val="left"/>
      <w:pPr>
        <w:ind w:left="5760" w:hanging="360"/>
      </w:pPr>
      <w:rPr>
        <w:rFonts w:ascii="Courier New" w:hAnsi="Courier New" w:cs="Courier New" w:hint="default"/>
      </w:rPr>
    </w:lvl>
    <w:lvl w:ilvl="8" w:tplc="04070005" w:tentative="1">
      <w:start w:val="1"/>
      <w:numFmt w:val="bullet"/>
      <w:lvlText w:val=""/>
      <w:lvlJc w:val="left"/>
      <w:pPr>
        <w:ind w:left="6480" w:hanging="360"/>
      </w:pPr>
      <w:rPr>
        <w:rFonts w:ascii="Wingdings" w:hAnsi="Wingdings" w:hint="default"/>
      </w:rPr>
    </w:lvl>
  </w:abstractNum>
  <w:abstractNum w:abstractNumId="25" w15:restartNumberingAfterBreak="0">
    <w:nsid w:val="58AE4CC5"/>
    <w:multiLevelType w:val="hybridMultilevel"/>
    <w:tmpl w:val="9EF82B02"/>
    <w:lvl w:ilvl="0" w:tplc="F64A17E2">
      <w:start w:val="1"/>
      <w:numFmt w:val="bullet"/>
      <w:pStyle w:val="Listemark2"/>
      <w:lvlText w:val="o"/>
      <w:lvlJc w:val="left"/>
      <w:pPr>
        <w:tabs>
          <w:tab w:val="num" w:pos="1985"/>
        </w:tabs>
        <w:ind w:left="1985" w:hanging="567"/>
      </w:pPr>
      <w:rPr>
        <w:rFonts w:hAnsi="Courier New" w:hint="default"/>
      </w:rPr>
    </w:lvl>
    <w:lvl w:ilvl="1" w:tplc="04070003">
      <w:start w:val="1"/>
      <w:numFmt w:val="bullet"/>
      <w:lvlText w:val="o"/>
      <w:lvlJc w:val="left"/>
      <w:pPr>
        <w:tabs>
          <w:tab w:val="num" w:pos="1440"/>
        </w:tabs>
        <w:ind w:left="1440" w:hanging="360"/>
      </w:pPr>
      <w:rPr>
        <w:rFonts w:ascii="Courier New" w:hAnsi="Courier New" w:hint="default"/>
      </w:rPr>
    </w:lvl>
    <w:lvl w:ilvl="2" w:tplc="04070005">
      <w:start w:val="1"/>
      <w:numFmt w:val="bullet"/>
      <w:lvlText w:val=""/>
      <w:lvlJc w:val="left"/>
      <w:pPr>
        <w:tabs>
          <w:tab w:val="num" w:pos="2160"/>
        </w:tabs>
        <w:ind w:left="2160" w:hanging="360"/>
      </w:pPr>
      <w:rPr>
        <w:rFonts w:ascii="Wingdings" w:hAnsi="Wingdings" w:hint="default"/>
      </w:rPr>
    </w:lvl>
    <w:lvl w:ilvl="3" w:tplc="04070001">
      <w:start w:val="1"/>
      <w:numFmt w:val="bullet"/>
      <w:lvlText w:val=""/>
      <w:lvlJc w:val="left"/>
      <w:pPr>
        <w:tabs>
          <w:tab w:val="num" w:pos="2880"/>
        </w:tabs>
        <w:ind w:left="2880" w:hanging="360"/>
      </w:pPr>
      <w:rPr>
        <w:rFonts w:ascii="Symbol" w:hAnsi="Symbol" w:hint="default"/>
      </w:rPr>
    </w:lvl>
    <w:lvl w:ilvl="4" w:tplc="04070003">
      <w:start w:val="1"/>
      <w:numFmt w:val="bullet"/>
      <w:lvlText w:val="o"/>
      <w:lvlJc w:val="left"/>
      <w:pPr>
        <w:tabs>
          <w:tab w:val="num" w:pos="3600"/>
        </w:tabs>
        <w:ind w:left="3600" w:hanging="360"/>
      </w:pPr>
      <w:rPr>
        <w:rFonts w:ascii="Courier New" w:hAnsi="Courier New" w:hint="default"/>
      </w:rPr>
    </w:lvl>
    <w:lvl w:ilvl="5" w:tplc="04070005">
      <w:numFmt w:val="bullet"/>
      <w:lvlText w:val="-"/>
      <w:lvlJc w:val="left"/>
      <w:pPr>
        <w:tabs>
          <w:tab w:val="num" w:pos="4320"/>
        </w:tabs>
        <w:ind w:left="4320" w:hanging="360"/>
      </w:pPr>
      <w:rPr>
        <w:rFonts w:ascii="Times New Roman" w:eastAsia="Times New Roman" w:hAnsi="Times New Roman" w:cs="Times New Roman" w:hint="default"/>
      </w:rPr>
    </w:lvl>
    <w:lvl w:ilvl="6" w:tplc="04070001" w:tentative="1">
      <w:start w:val="1"/>
      <w:numFmt w:val="bullet"/>
      <w:lvlText w:val=""/>
      <w:lvlJc w:val="left"/>
      <w:pPr>
        <w:tabs>
          <w:tab w:val="num" w:pos="5040"/>
        </w:tabs>
        <w:ind w:left="5040" w:hanging="360"/>
      </w:pPr>
      <w:rPr>
        <w:rFonts w:ascii="Symbol" w:hAnsi="Symbol" w:hint="default"/>
      </w:rPr>
    </w:lvl>
    <w:lvl w:ilvl="7" w:tplc="04070003" w:tentative="1">
      <w:start w:val="1"/>
      <w:numFmt w:val="bullet"/>
      <w:lvlText w:val="o"/>
      <w:lvlJc w:val="left"/>
      <w:pPr>
        <w:tabs>
          <w:tab w:val="num" w:pos="5760"/>
        </w:tabs>
        <w:ind w:left="5760" w:hanging="360"/>
      </w:pPr>
      <w:rPr>
        <w:rFonts w:ascii="Courier New" w:hAnsi="Courier New" w:hint="default"/>
      </w:rPr>
    </w:lvl>
    <w:lvl w:ilvl="8" w:tplc="04070005" w:tentative="1">
      <w:start w:val="1"/>
      <w:numFmt w:val="bullet"/>
      <w:lvlText w:val=""/>
      <w:lvlJc w:val="left"/>
      <w:pPr>
        <w:tabs>
          <w:tab w:val="num" w:pos="6480"/>
        </w:tabs>
        <w:ind w:left="6480" w:hanging="360"/>
      </w:pPr>
      <w:rPr>
        <w:rFonts w:ascii="Wingdings" w:hAnsi="Wingdings" w:hint="default"/>
      </w:rPr>
    </w:lvl>
  </w:abstractNum>
  <w:abstractNum w:abstractNumId="26" w15:restartNumberingAfterBreak="0">
    <w:nsid w:val="5ABB1016"/>
    <w:multiLevelType w:val="hybridMultilevel"/>
    <w:tmpl w:val="B9660C5E"/>
    <w:lvl w:ilvl="0" w:tplc="64AED4A8">
      <w:start w:val="1"/>
      <w:numFmt w:val="bullet"/>
      <w:lvlText w:val=""/>
      <w:lvlJc w:val="left"/>
      <w:pPr>
        <w:ind w:left="1146" w:hanging="360"/>
      </w:pPr>
      <w:rPr>
        <w:rFonts w:ascii="Symbol" w:hAnsi="Symbol" w:hint="default"/>
      </w:rPr>
    </w:lvl>
    <w:lvl w:ilvl="1" w:tplc="04070003" w:tentative="1">
      <w:start w:val="1"/>
      <w:numFmt w:val="bullet"/>
      <w:lvlText w:val="o"/>
      <w:lvlJc w:val="left"/>
      <w:pPr>
        <w:ind w:left="1866" w:hanging="360"/>
      </w:pPr>
      <w:rPr>
        <w:rFonts w:ascii="Courier New" w:hAnsi="Courier New" w:cs="Courier New" w:hint="default"/>
      </w:rPr>
    </w:lvl>
    <w:lvl w:ilvl="2" w:tplc="04070005" w:tentative="1">
      <w:start w:val="1"/>
      <w:numFmt w:val="bullet"/>
      <w:lvlText w:val=""/>
      <w:lvlJc w:val="left"/>
      <w:pPr>
        <w:ind w:left="2586" w:hanging="360"/>
      </w:pPr>
      <w:rPr>
        <w:rFonts w:ascii="Wingdings" w:hAnsi="Wingdings" w:hint="default"/>
      </w:rPr>
    </w:lvl>
    <w:lvl w:ilvl="3" w:tplc="04070001" w:tentative="1">
      <w:start w:val="1"/>
      <w:numFmt w:val="bullet"/>
      <w:lvlText w:val=""/>
      <w:lvlJc w:val="left"/>
      <w:pPr>
        <w:ind w:left="3306" w:hanging="360"/>
      </w:pPr>
      <w:rPr>
        <w:rFonts w:ascii="Symbol" w:hAnsi="Symbol" w:hint="default"/>
      </w:rPr>
    </w:lvl>
    <w:lvl w:ilvl="4" w:tplc="04070003" w:tentative="1">
      <w:start w:val="1"/>
      <w:numFmt w:val="bullet"/>
      <w:lvlText w:val="o"/>
      <w:lvlJc w:val="left"/>
      <w:pPr>
        <w:ind w:left="4026" w:hanging="360"/>
      </w:pPr>
      <w:rPr>
        <w:rFonts w:ascii="Courier New" w:hAnsi="Courier New" w:cs="Courier New" w:hint="default"/>
      </w:rPr>
    </w:lvl>
    <w:lvl w:ilvl="5" w:tplc="04070005" w:tentative="1">
      <w:start w:val="1"/>
      <w:numFmt w:val="bullet"/>
      <w:lvlText w:val=""/>
      <w:lvlJc w:val="left"/>
      <w:pPr>
        <w:ind w:left="4746" w:hanging="360"/>
      </w:pPr>
      <w:rPr>
        <w:rFonts w:ascii="Wingdings" w:hAnsi="Wingdings" w:hint="default"/>
      </w:rPr>
    </w:lvl>
    <w:lvl w:ilvl="6" w:tplc="04070001" w:tentative="1">
      <w:start w:val="1"/>
      <w:numFmt w:val="bullet"/>
      <w:lvlText w:val=""/>
      <w:lvlJc w:val="left"/>
      <w:pPr>
        <w:ind w:left="5466" w:hanging="360"/>
      </w:pPr>
      <w:rPr>
        <w:rFonts w:ascii="Symbol" w:hAnsi="Symbol" w:hint="default"/>
      </w:rPr>
    </w:lvl>
    <w:lvl w:ilvl="7" w:tplc="04070003" w:tentative="1">
      <w:start w:val="1"/>
      <w:numFmt w:val="bullet"/>
      <w:lvlText w:val="o"/>
      <w:lvlJc w:val="left"/>
      <w:pPr>
        <w:ind w:left="6186" w:hanging="360"/>
      </w:pPr>
      <w:rPr>
        <w:rFonts w:ascii="Courier New" w:hAnsi="Courier New" w:cs="Courier New" w:hint="default"/>
      </w:rPr>
    </w:lvl>
    <w:lvl w:ilvl="8" w:tplc="04070005" w:tentative="1">
      <w:start w:val="1"/>
      <w:numFmt w:val="bullet"/>
      <w:lvlText w:val=""/>
      <w:lvlJc w:val="left"/>
      <w:pPr>
        <w:ind w:left="6906" w:hanging="360"/>
      </w:pPr>
      <w:rPr>
        <w:rFonts w:ascii="Wingdings" w:hAnsi="Wingdings" w:hint="default"/>
      </w:rPr>
    </w:lvl>
  </w:abstractNum>
  <w:abstractNum w:abstractNumId="27" w15:restartNumberingAfterBreak="0">
    <w:nsid w:val="61721BBE"/>
    <w:multiLevelType w:val="hybridMultilevel"/>
    <w:tmpl w:val="1076C072"/>
    <w:lvl w:ilvl="0" w:tplc="DEB8EC84">
      <w:start w:val="1"/>
      <w:numFmt w:val="bullet"/>
      <w:lvlText w:val=""/>
      <w:lvlJc w:val="left"/>
      <w:pPr>
        <w:ind w:left="1440" w:hanging="360"/>
      </w:pPr>
      <w:rPr>
        <w:rFonts w:ascii="Symbol" w:hAnsi="Symbol" w:hint="default"/>
      </w:rPr>
    </w:lvl>
    <w:lvl w:ilvl="1" w:tplc="04070003">
      <w:start w:val="1"/>
      <w:numFmt w:val="bullet"/>
      <w:lvlText w:val="o"/>
      <w:lvlJc w:val="left"/>
      <w:pPr>
        <w:ind w:left="2160" w:hanging="360"/>
      </w:pPr>
      <w:rPr>
        <w:rFonts w:ascii="Courier New" w:hAnsi="Courier New" w:cs="Courier New" w:hint="default"/>
      </w:rPr>
    </w:lvl>
    <w:lvl w:ilvl="2" w:tplc="04070005" w:tentative="1">
      <w:start w:val="1"/>
      <w:numFmt w:val="bullet"/>
      <w:lvlText w:val=""/>
      <w:lvlJc w:val="left"/>
      <w:pPr>
        <w:ind w:left="2880" w:hanging="360"/>
      </w:pPr>
      <w:rPr>
        <w:rFonts w:ascii="Wingdings" w:hAnsi="Wingdings" w:hint="default"/>
      </w:rPr>
    </w:lvl>
    <w:lvl w:ilvl="3" w:tplc="04070001" w:tentative="1">
      <w:start w:val="1"/>
      <w:numFmt w:val="bullet"/>
      <w:lvlText w:val=""/>
      <w:lvlJc w:val="left"/>
      <w:pPr>
        <w:ind w:left="3600" w:hanging="360"/>
      </w:pPr>
      <w:rPr>
        <w:rFonts w:ascii="Symbol" w:hAnsi="Symbol" w:hint="default"/>
      </w:rPr>
    </w:lvl>
    <w:lvl w:ilvl="4" w:tplc="04070003" w:tentative="1">
      <w:start w:val="1"/>
      <w:numFmt w:val="bullet"/>
      <w:lvlText w:val="o"/>
      <w:lvlJc w:val="left"/>
      <w:pPr>
        <w:ind w:left="4320" w:hanging="360"/>
      </w:pPr>
      <w:rPr>
        <w:rFonts w:ascii="Courier New" w:hAnsi="Courier New" w:cs="Courier New" w:hint="default"/>
      </w:rPr>
    </w:lvl>
    <w:lvl w:ilvl="5" w:tplc="04070005" w:tentative="1">
      <w:start w:val="1"/>
      <w:numFmt w:val="bullet"/>
      <w:lvlText w:val=""/>
      <w:lvlJc w:val="left"/>
      <w:pPr>
        <w:ind w:left="5040" w:hanging="360"/>
      </w:pPr>
      <w:rPr>
        <w:rFonts w:ascii="Wingdings" w:hAnsi="Wingdings" w:hint="default"/>
      </w:rPr>
    </w:lvl>
    <w:lvl w:ilvl="6" w:tplc="04070001" w:tentative="1">
      <w:start w:val="1"/>
      <w:numFmt w:val="bullet"/>
      <w:lvlText w:val=""/>
      <w:lvlJc w:val="left"/>
      <w:pPr>
        <w:ind w:left="5760" w:hanging="360"/>
      </w:pPr>
      <w:rPr>
        <w:rFonts w:ascii="Symbol" w:hAnsi="Symbol" w:hint="default"/>
      </w:rPr>
    </w:lvl>
    <w:lvl w:ilvl="7" w:tplc="04070003" w:tentative="1">
      <w:start w:val="1"/>
      <w:numFmt w:val="bullet"/>
      <w:lvlText w:val="o"/>
      <w:lvlJc w:val="left"/>
      <w:pPr>
        <w:ind w:left="6480" w:hanging="360"/>
      </w:pPr>
      <w:rPr>
        <w:rFonts w:ascii="Courier New" w:hAnsi="Courier New" w:cs="Courier New" w:hint="default"/>
      </w:rPr>
    </w:lvl>
    <w:lvl w:ilvl="8" w:tplc="04070005" w:tentative="1">
      <w:start w:val="1"/>
      <w:numFmt w:val="bullet"/>
      <w:lvlText w:val=""/>
      <w:lvlJc w:val="left"/>
      <w:pPr>
        <w:ind w:left="7200" w:hanging="360"/>
      </w:pPr>
      <w:rPr>
        <w:rFonts w:ascii="Wingdings" w:hAnsi="Wingdings" w:hint="default"/>
      </w:rPr>
    </w:lvl>
  </w:abstractNum>
  <w:abstractNum w:abstractNumId="28" w15:restartNumberingAfterBreak="0">
    <w:nsid w:val="798779B5"/>
    <w:multiLevelType w:val="hybridMultilevel"/>
    <w:tmpl w:val="66C623E8"/>
    <w:lvl w:ilvl="0" w:tplc="64AED4A8">
      <w:start w:val="1"/>
      <w:numFmt w:val="bullet"/>
      <w:lvlText w:val=""/>
      <w:lvlJc w:val="left"/>
      <w:pPr>
        <w:ind w:left="720" w:hanging="360"/>
      </w:pPr>
      <w:rPr>
        <w:rFonts w:ascii="Symbol" w:hAnsi="Symbol" w:hint="default"/>
      </w:rPr>
    </w:lvl>
    <w:lvl w:ilvl="1" w:tplc="64AED4A8">
      <w:start w:val="1"/>
      <w:numFmt w:val="bullet"/>
      <w:lvlText w:val=""/>
      <w:lvlJc w:val="left"/>
      <w:pPr>
        <w:ind w:left="1440" w:hanging="360"/>
      </w:pPr>
      <w:rPr>
        <w:rFonts w:ascii="Symbol" w:hAnsi="Symbol" w:hint="default"/>
      </w:rPr>
    </w:lvl>
    <w:lvl w:ilvl="2" w:tplc="04070005" w:tentative="1">
      <w:start w:val="1"/>
      <w:numFmt w:val="bullet"/>
      <w:lvlText w:val=""/>
      <w:lvlJc w:val="left"/>
      <w:pPr>
        <w:ind w:left="2160" w:hanging="360"/>
      </w:pPr>
      <w:rPr>
        <w:rFonts w:ascii="Wingdings" w:hAnsi="Wingdings" w:hint="default"/>
      </w:rPr>
    </w:lvl>
    <w:lvl w:ilvl="3" w:tplc="04070001" w:tentative="1">
      <w:start w:val="1"/>
      <w:numFmt w:val="bullet"/>
      <w:lvlText w:val=""/>
      <w:lvlJc w:val="left"/>
      <w:pPr>
        <w:ind w:left="2880" w:hanging="360"/>
      </w:pPr>
      <w:rPr>
        <w:rFonts w:ascii="Symbol" w:hAnsi="Symbol" w:hint="default"/>
      </w:rPr>
    </w:lvl>
    <w:lvl w:ilvl="4" w:tplc="04070003" w:tentative="1">
      <w:start w:val="1"/>
      <w:numFmt w:val="bullet"/>
      <w:lvlText w:val="o"/>
      <w:lvlJc w:val="left"/>
      <w:pPr>
        <w:ind w:left="3600" w:hanging="360"/>
      </w:pPr>
      <w:rPr>
        <w:rFonts w:ascii="Courier New" w:hAnsi="Courier New" w:cs="Courier New" w:hint="default"/>
      </w:rPr>
    </w:lvl>
    <w:lvl w:ilvl="5" w:tplc="04070005" w:tentative="1">
      <w:start w:val="1"/>
      <w:numFmt w:val="bullet"/>
      <w:lvlText w:val=""/>
      <w:lvlJc w:val="left"/>
      <w:pPr>
        <w:ind w:left="4320" w:hanging="360"/>
      </w:pPr>
      <w:rPr>
        <w:rFonts w:ascii="Wingdings" w:hAnsi="Wingdings" w:hint="default"/>
      </w:rPr>
    </w:lvl>
    <w:lvl w:ilvl="6" w:tplc="04070001" w:tentative="1">
      <w:start w:val="1"/>
      <w:numFmt w:val="bullet"/>
      <w:lvlText w:val=""/>
      <w:lvlJc w:val="left"/>
      <w:pPr>
        <w:ind w:left="5040" w:hanging="360"/>
      </w:pPr>
      <w:rPr>
        <w:rFonts w:ascii="Symbol" w:hAnsi="Symbol" w:hint="default"/>
      </w:rPr>
    </w:lvl>
    <w:lvl w:ilvl="7" w:tplc="04070003" w:tentative="1">
      <w:start w:val="1"/>
      <w:numFmt w:val="bullet"/>
      <w:lvlText w:val="o"/>
      <w:lvlJc w:val="left"/>
      <w:pPr>
        <w:ind w:left="5760" w:hanging="360"/>
      </w:pPr>
      <w:rPr>
        <w:rFonts w:ascii="Courier New" w:hAnsi="Courier New" w:cs="Courier New" w:hint="default"/>
      </w:rPr>
    </w:lvl>
    <w:lvl w:ilvl="8" w:tplc="04070005" w:tentative="1">
      <w:start w:val="1"/>
      <w:numFmt w:val="bullet"/>
      <w:lvlText w:val=""/>
      <w:lvlJc w:val="left"/>
      <w:pPr>
        <w:ind w:left="6480" w:hanging="360"/>
      </w:pPr>
      <w:rPr>
        <w:rFonts w:ascii="Wingdings" w:hAnsi="Wingdings" w:hint="default"/>
      </w:rPr>
    </w:lvl>
  </w:abstractNum>
  <w:abstractNum w:abstractNumId="29" w15:restartNumberingAfterBreak="0">
    <w:nsid w:val="7E595F8D"/>
    <w:multiLevelType w:val="hybridMultilevel"/>
    <w:tmpl w:val="BB8A1C9E"/>
    <w:lvl w:ilvl="0" w:tplc="04070001">
      <w:start w:val="1"/>
      <w:numFmt w:val="bullet"/>
      <w:lvlText w:val=""/>
      <w:lvlJc w:val="left"/>
      <w:pPr>
        <w:ind w:left="720" w:hanging="360"/>
      </w:pPr>
      <w:rPr>
        <w:rFonts w:ascii="Symbol" w:hAnsi="Symbol" w:hint="default"/>
      </w:rPr>
    </w:lvl>
    <w:lvl w:ilvl="1" w:tplc="04070003" w:tentative="1">
      <w:start w:val="1"/>
      <w:numFmt w:val="bullet"/>
      <w:lvlText w:val="o"/>
      <w:lvlJc w:val="left"/>
      <w:pPr>
        <w:ind w:left="1440" w:hanging="360"/>
      </w:pPr>
      <w:rPr>
        <w:rFonts w:ascii="Courier New" w:hAnsi="Courier New" w:cs="Courier New" w:hint="default"/>
      </w:rPr>
    </w:lvl>
    <w:lvl w:ilvl="2" w:tplc="04070005" w:tentative="1">
      <w:start w:val="1"/>
      <w:numFmt w:val="bullet"/>
      <w:lvlText w:val=""/>
      <w:lvlJc w:val="left"/>
      <w:pPr>
        <w:ind w:left="2160" w:hanging="360"/>
      </w:pPr>
      <w:rPr>
        <w:rFonts w:ascii="Wingdings" w:hAnsi="Wingdings" w:hint="default"/>
      </w:rPr>
    </w:lvl>
    <w:lvl w:ilvl="3" w:tplc="04070001" w:tentative="1">
      <w:start w:val="1"/>
      <w:numFmt w:val="bullet"/>
      <w:lvlText w:val=""/>
      <w:lvlJc w:val="left"/>
      <w:pPr>
        <w:ind w:left="2880" w:hanging="360"/>
      </w:pPr>
      <w:rPr>
        <w:rFonts w:ascii="Symbol" w:hAnsi="Symbol" w:hint="default"/>
      </w:rPr>
    </w:lvl>
    <w:lvl w:ilvl="4" w:tplc="04070003" w:tentative="1">
      <w:start w:val="1"/>
      <w:numFmt w:val="bullet"/>
      <w:lvlText w:val="o"/>
      <w:lvlJc w:val="left"/>
      <w:pPr>
        <w:ind w:left="3600" w:hanging="360"/>
      </w:pPr>
      <w:rPr>
        <w:rFonts w:ascii="Courier New" w:hAnsi="Courier New" w:cs="Courier New" w:hint="default"/>
      </w:rPr>
    </w:lvl>
    <w:lvl w:ilvl="5" w:tplc="04070005" w:tentative="1">
      <w:start w:val="1"/>
      <w:numFmt w:val="bullet"/>
      <w:lvlText w:val=""/>
      <w:lvlJc w:val="left"/>
      <w:pPr>
        <w:ind w:left="4320" w:hanging="360"/>
      </w:pPr>
      <w:rPr>
        <w:rFonts w:ascii="Wingdings" w:hAnsi="Wingdings" w:hint="default"/>
      </w:rPr>
    </w:lvl>
    <w:lvl w:ilvl="6" w:tplc="04070001" w:tentative="1">
      <w:start w:val="1"/>
      <w:numFmt w:val="bullet"/>
      <w:lvlText w:val=""/>
      <w:lvlJc w:val="left"/>
      <w:pPr>
        <w:ind w:left="5040" w:hanging="360"/>
      </w:pPr>
      <w:rPr>
        <w:rFonts w:ascii="Symbol" w:hAnsi="Symbol" w:hint="default"/>
      </w:rPr>
    </w:lvl>
    <w:lvl w:ilvl="7" w:tplc="04070003" w:tentative="1">
      <w:start w:val="1"/>
      <w:numFmt w:val="bullet"/>
      <w:lvlText w:val="o"/>
      <w:lvlJc w:val="left"/>
      <w:pPr>
        <w:ind w:left="5760" w:hanging="360"/>
      </w:pPr>
      <w:rPr>
        <w:rFonts w:ascii="Courier New" w:hAnsi="Courier New" w:cs="Courier New" w:hint="default"/>
      </w:rPr>
    </w:lvl>
    <w:lvl w:ilvl="8" w:tplc="04070005" w:tentative="1">
      <w:start w:val="1"/>
      <w:numFmt w:val="bullet"/>
      <w:lvlText w:val=""/>
      <w:lvlJc w:val="left"/>
      <w:pPr>
        <w:ind w:left="6480" w:hanging="360"/>
      </w:pPr>
      <w:rPr>
        <w:rFonts w:ascii="Wingdings" w:hAnsi="Wingdings" w:hint="default"/>
      </w:rPr>
    </w:lvl>
  </w:abstractNum>
  <w:abstractNum w:abstractNumId="30" w15:restartNumberingAfterBreak="0">
    <w:nsid w:val="7EC11672"/>
    <w:multiLevelType w:val="hybridMultilevel"/>
    <w:tmpl w:val="8034E2A0"/>
    <w:lvl w:ilvl="0" w:tplc="04070001">
      <w:start w:val="1"/>
      <w:numFmt w:val="bullet"/>
      <w:lvlText w:val=""/>
      <w:lvlJc w:val="left"/>
      <w:pPr>
        <w:ind w:left="720" w:hanging="360"/>
      </w:pPr>
      <w:rPr>
        <w:rFonts w:ascii="Symbol" w:hAnsi="Symbol" w:hint="default"/>
      </w:rPr>
    </w:lvl>
    <w:lvl w:ilvl="1" w:tplc="04070003" w:tentative="1">
      <w:start w:val="1"/>
      <w:numFmt w:val="bullet"/>
      <w:lvlText w:val="o"/>
      <w:lvlJc w:val="left"/>
      <w:pPr>
        <w:ind w:left="1440" w:hanging="360"/>
      </w:pPr>
      <w:rPr>
        <w:rFonts w:ascii="Courier New" w:hAnsi="Courier New" w:cs="Courier New" w:hint="default"/>
      </w:rPr>
    </w:lvl>
    <w:lvl w:ilvl="2" w:tplc="04070005" w:tentative="1">
      <w:start w:val="1"/>
      <w:numFmt w:val="bullet"/>
      <w:lvlText w:val=""/>
      <w:lvlJc w:val="left"/>
      <w:pPr>
        <w:ind w:left="2160" w:hanging="360"/>
      </w:pPr>
      <w:rPr>
        <w:rFonts w:ascii="Wingdings" w:hAnsi="Wingdings" w:hint="default"/>
      </w:rPr>
    </w:lvl>
    <w:lvl w:ilvl="3" w:tplc="04070001" w:tentative="1">
      <w:start w:val="1"/>
      <w:numFmt w:val="bullet"/>
      <w:lvlText w:val=""/>
      <w:lvlJc w:val="left"/>
      <w:pPr>
        <w:ind w:left="2880" w:hanging="360"/>
      </w:pPr>
      <w:rPr>
        <w:rFonts w:ascii="Symbol" w:hAnsi="Symbol" w:hint="default"/>
      </w:rPr>
    </w:lvl>
    <w:lvl w:ilvl="4" w:tplc="04070003" w:tentative="1">
      <w:start w:val="1"/>
      <w:numFmt w:val="bullet"/>
      <w:lvlText w:val="o"/>
      <w:lvlJc w:val="left"/>
      <w:pPr>
        <w:ind w:left="3600" w:hanging="360"/>
      </w:pPr>
      <w:rPr>
        <w:rFonts w:ascii="Courier New" w:hAnsi="Courier New" w:cs="Courier New" w:hint="default"/>
      </w:rPr>
    </w:lvl>
    <w:lvl w:ilvl="5" w:tplc="04070005" w:tentative="1">
      <w:start w:val="1"/>
      <w:numFmt w:val="bullet"/>
      <w:lvlText w:val=""/>
      <w:lvlJc w:val="left"/>
      <w:pPr>
        <w:ind w:left="4320" w:hanging="360"/>
      </w:pPr>
      <w:rPr>
        <w:rFonts w:ascii="Wingdings" w:hAnsi="Wingdings" w:hint="default"/>
      </w:rPr>
    </w:lvl>
    <w:lvl w:ilvl="6" w:tplc="04070001" w:tentative="1">
      <w:start w:val="1"/>
      <w:numFmt w:val="bullet"/>
      <w:lvlText w:val=""/>
      <w:lvlJc w:val="left"/>
      <w:pPr>
        <w:ind w:left="5040" w:hanging="360"/>
      </w:pPr>
      <w:rPr>
        <w:rFonts w:ascii="Symbol" w:hAnsi="Symbol" w:hint="default"/>
      </w:rPr>
    </w:lvl>
    <w:lvl w:ilvl="7" w:tplc="04070003" w:tentative="1">
      <w:start w:val="1"/>
      <w:numFmt w:val="bullet"/>
      <w:lvlText w:val="o"/>
      <w:lvlJc w:val="left"/>
      <w:pPr>
        <w:ind w:left="5760" w:hanging="360"/>
      </w:pPr>
      <w:rPr>
        <w:rFonts w:ascii="Courier New" w:hAnsi="Courier New" w:cs="Courier New" w:hint="default"/>
      </w:rPr>
    </w:lvl>
    <w:lvl w:ilvl="8" w:tplc="04070005" w:tentative="1">
      <w:start w:val="1"/>
      <w:numFmt w:val="bullet"/>
      <w:lvlText w:val=""/>
      <w:lvlJc w:val="left"/>
      <w:pPr>
        <w:ind w:left="6480" w:hanging="360"/>
      </w:pPr>
      <w:rPr>
        <w:rFonts w:ascii="Wingdings" w:hAnsi="Wingdings" w:hint="default"/>
      </w:rPr>
    </w:lvl>
  </w:abstractNum>
  <w:num w:numId="1" w16cid:durableId="1751269147">
    <w:abstractNumId w:val="23"/>
  </w:num>
  <w:num w:numId="2" w16cid:durableId="653485545">
    <w:abstractNumId w:val="4"/>
  </w:num>
  <w:num w:numId="3" w16cid:durableId="1031760331">
    <w:abstractNumId w:val="25"/>
  </w:num>
  <w:num w:numId="4" w16cid:durableId="954867922">
    <w:abstractNumId w:val="18"/>
  </w:num>
  <w:num w:numId="5" w16cid:durableId="322702640">
    <w:abstractNumId w:val="21"/>
  </w:num>
  <w:num w:numId="6" w16cid:durableId="580259255">
    <w:abstractNumId w:val="3"/>
  </w:num>
  <w:num w:numId="7" w16cid:durableId="1401247518">
    <w:abstractNumId w:val="15"/>
  </w:num>
  <w:num w:numId="8" w16cid:durableId="1355885816">
    <w:abstractNumId w:val="28"/>
  </w:num>
  <w:num w:numId="9" w16cid:durableId="1760565652">
    <w:abstractNumId w:val="17"/>
  </w:num>
  <w:num w:numId="10" w16cid:durableId="1537042299">
    <w:abstractNumId w:val="27"/>
  </w:num>
  <w:num w:numId="11" w16cid:durableId="2098676131">
    <w:abstractNumId w:val="6"/>
  </w:num>
  <w:num w:numId="12" w16cid:durableId="603928435">
    <w:abstractNumId w:val="26"/>
  </w:num>
  <w:num w:numId="13" w16cid:durableId="1738935469">
    <w:abstractNumId w:val="5"/>
  </w:num>
  <w:num w:numId="14" w16cid:durableId="2074543518">
    <w:abstractNumId w:val="19"/>
  </w:num>
  <w:num w:numId="15" w16cid:durableId="435909404">
    <w:abstractNumId w:val="9"/>
  </w:num>
  <w:num w:numId="16" w16cid:durableId="565263259">
    <w:abstractNumId w:val="0"/>
  </w:num>
  <w:num w:numId="17" w16cid:durableId="607661093">
    <w:abstractNumId w:val="11"/>
  </w:num>
  <w:num w:numId="18" w16cid:durableId="178593076">
    <w:abstractNumId w:val="7"/>
  </w:num>
  <w:num w:numId="19" w16cid:durableId="427237936">
    <w:abstractNumId w:val="1"/>
  </w:num>
  <w:num w:numId="20" w16cid:durableId="1023630449">
    <w:abstractNumId w:val="16"/>
  </w:num>
  <w:num w:numId="21" w16cid:durableId="1594124393">
    <w:abstractNumId w:val="14"/>
  </w:num>
  <w:num w:numId="22" w16cid:durableId="1150365753">
    <w:abstractNumId w:val="2"/>
  </w:num>
  <w:num w:numId="23" w16cid:durableId="40253070">
    <w:abstractNumId w:val="29"/>
  </w:num>
  <w:num w:numId="24" w16cid:durableId="113377671">
    <w:abstractNumId w:val="12"/>
  </w:num>
  <w:num w:numId="25" w16cid:durableId="500972103">
    <w:abstractNumId w:val="13"/>
  </w:num>
  <w:num w:numId="26" w16cid:durableId="1956017071">
    <w:abstractNumId w:val="20"/>
  </w:num>
  <w:num w:numId="27" w16cid:durableId="1641685271">
    <w:abstractNumId w:val="8"/>
  </w:num>
  <w:num w:numId="28" w16cid:durableId="139268572">
    <w:abstractNumId w:val="22"/>
  </w:num>
  <w:num w:numId="29" w16cid:durableId="1311835745">
    <w:abstractNumId w:val="30"/>
  </w:num>
  <w:num w:numId="30" w16cid:durableId="1591617111">
    <w:abstractNumId w:val="24"/>
  </w:num>
  <w:num w:numId="31" w16cid:durableId="1162627676">
    <w:abstractNumId w:val="10"/>
  </w:num>
  <w:numIdMacAtCleanup w:val="10"/>
</w:numbering>
</file>

<file path=word/people.xml><?xml version="1.0" encoding="utf-8"?>
<w15:people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15:person w15:author="Behrens, Moritz">
    <w15:presenceInfo w15:providerId="AD" w15:userId="S::Moritz.Behrens@tk.de::f948a40a-1ebb-4e29-92c3-ce047f921724"/>
  </w15:person>
  <w15:person w15:author="Poll, Manuel">
    <w15:presenceInfo w15:providerId="AD" w15:userId="S::Manuel.Poll@tk.de::35aa1f28-561f-4f10-940c-92c97c8fb2e5"/>
  </w15:person>
</w15:people>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mirrorMargins/>
  <w:trackRevisions/>
  <w:documentProtection w:edit="readOnly" w:enforcement="0"/>
  <w:defaultTabStop w:val="709"/>
  <w:autoHyphenation/>
  <w:hyphenationZone w:val="567"/>
  <w:doNotHyphenateCaps/>
  <w:drawingGridHorizontalSpacing w:val="110"/>
  <w:displayHorizontalDrawingGridEvery w:val="2"/>
  <w:displayVerticalDrawingGridEvery w:val="2"/>
  <w:noPunctuationKerning/>
  <w:characterSpacingControl w:val="doNotCompress"/>
  <w:hdrShapeDefaults>
    <o:shapedefaults v:ext="edit" spidmax="2050" style="mso-width-percent:400;mso-height-percent:200;mso-width-relative:margin;mso-height-relative:margin" fillcolor="white">
      <v:fill color="white"/>
      <v:textbox style="mso-fit-shape-to-text:t"/>
      <o:colormru v:ext="edit" colors="#ebf7f7,#ddd,#eaeaea,#dbedfb,#294293"/>
    </o:shapedefaults>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C228D3"/>
    <w:rsid w:val="00001B63"/>
    <w:rsid w:val="000021C6"/>
    <w:rsid w:val="00002ACD"/>
    <w:rsid w:val="000037F9"/>
    <w:rsid w:val="00004FA1"/>
    <w:rsid w:val="000057E1"/>
    <w:rsid w:val="00007184"/>
    <w:rsid w:val="00010CBD"/>
    <w:rsid w:val="000111BA"/>
    <w:rsid w:val="000179E5"/>
    <w:rsid w:val="00020FBD"/>
    <w:rsid w:val="000222FB"/>
    <w:rsid w:val="000268B8"/>
    <w:rsid w:val="000313F9"/>
    <w:rsid w:val="00032104"/>
    <w:rsid w:val="0003235B"/>
    <w:rsid w:val="00033636"/>
    <w:rsid w:val="00034C28"/>
    <w:rsid w:val="0003554B"/>
    <w:rsid w:val="000403A1"/>
    <w:rsid w:val="00041DD3"/>
    <w:rsid w:val="000434AC"/>
    <w:rsid w:val="00044D32"/>
    <w:rsid w:val="00044D49"/>
    <w:rsid w:val="00044FBA"/>
    <w:rsid w:val="00045062"/>
    <w:rsid w:val="00045ED7"/>
    <w:rsid w:val="000478D4"/>
    <w:rsid w:val="00052052"/>
    <w:rsid w:val="00052C6D"/>
    <w:rsid w:val="00053975"/>
    <w:rsid w:val="00053980"/>
    <w:rsid w:val="000543E2"/>
    <w:rsid w:val="000562A1"/>
    <w:rsid w:val="00057A28"/>
    <w:rsid w:val="00060B20"/>
    <w:rsid w:val="00062612"/>
    <w:rsid w:val="000644FB"/>
    <w:rsid w:val="00065BA3"/>
    <w:rsid w:val="00065DC6"/>
    <w:rsid w:val="00066380"/>
    <w:rsid w:val="00070A0D"/>
    <w:rsid w:val="00070A8E"/>
    <w:rsid w:val="00070E39"/>
    <w:rsid w:val="00072A82"/>
    <w:rsid w:val="000730B8"/>
    <w:rsid w:val="0007370C"/>
    <w:rsid w:val="00076A11"/>
    <w:rsid w:val="00077395"/>
    <w:rsid w:val="00081917"/>
    <w:rsid w:val="0008536D"/>
    <w:rsid w:val="00085FE9"/>
    <w:rsid w:val="00087242"/>
    <w:rsid w:val="00097DF2"/>
    <w:rsid w:val="000A016D"/>
    <w:rsid w:val="000A0180"/>
    <w:rsid w:val="000A0316"/>
    <w:rsid w:val="000A2A79"/>
    <w:rsid w:val="000B0EC0"/>
    <w:rsid w:val="000B2663"/>
    <w:rsid w:val="000B44BD"/>
    <w:rsid w:val="000B485C"/>
    <w:rsid w:val="000B6431"/>
    <w:rsid w:val="000B7F71"/>
    <w:rsid w:val="000C15BA"/>
    <w:rsid w:val="000C16AB"/>
    <w:rsid w:val="000C27C7"/>
    <w:rsid w:val="000C38F2"/>
    <w:rsid w:val="000C3C4B"/>
    <w:rsid w:val="000C4A03"/>
    <w:rsid w:val="000C6FB9"/>
    <w:rsid w:val="000D3111"/>
    <w:rsid w:val="000D32D2"/>
    <w:rsid w:val="000D53DE"/>
    <w:rsid w:val="000D6249"/>
    <w:rsid w:val="000D6E92"/>
    <w:rsid w:val="000D782A"/>
    <w:rsid w:val="000E4077"/>
    <w:rsid w:val="000E7978"/>
    <w:rsid w:val="000F0BDF"/>
    <w:rsid w:val="000F61EC"/>
    <w:rsid w:val="000F647D"/>
    <w:rsid w:val="000F6726"/>
    <w:rsid w:val="000F7B3B"/>
    <w:rsid w:val="00100D5B"/>
    <w:rsid w:val="001057E8"/>
    <w:rsid w:val="00107F4F"/>
    <w:rsid w:val="00110CCF"/>
    <w:rsid w:val="00111CC7"/>
    <w:rsid w:val="00112937"/>
    <w:rsid w:val="00114DF2"/>
    <w:rsid w:val="001155FC"/>
    <w:rsid w:val="00115ACD"/>
    <w:rsid w:val="0011641C"/>
    <w:rsid w:val="001167A9"/>
    <w:rsid w:val="001176FC"/>
    <w:rsid w:val="00120C45"/>
    <w:rsid w:val="00125058"/>
    <w:rsid w:val="001254BD"/>
    <w:rsid w:val="001259F7"/>
    <w:rsid w:val="0013090A"/>
    <w:rsid w:val="0013101C"/>
    <w:rsid w:val="00131A5A"/>
    <w:rsid w:val="00133BAC"/>
    <w:rsid w:val="00133BAE"/>
    <w:rsid w:val="0014175C"/>
    <w:rsid w:val="00141CA5"/>
    <w:rsid w:val="001424A2"/>
    <w:rsid w:val="00146F96"/>
    <w:rsid w:val="0015035E"/>
    <w:rsid w:val="00153AD9"/>
    <w:rsid w:val="00156E6A"/>
    <w:rsid w:val="00164009"/>
    <w:rsid w:val="00166CBF"/>
    <w:rsid w:val="00166E9D"/>
    <w:rsid w:val="001670F6"/>
    <w:rsid w:val="001706BD"/>
    <w:rsid w:val="00170AE5"/>
    <w:rsid w:val="00171020"/>
    <w:rsid w:val="0017242B"/>
    <w:rsid w:val="0017248D"/>
    <w:rsid w:val="00173295"/>
    <w:rsid w:val="00174603"/>
    <w:rsid w:val="001746EF"/>
    <w:rsid w:val="00174D20"/>
    <w:rsid w:val="001813EE"/>
    <w:rsid w:val="00183A9C"/>
    <w:rsid w:val="00187135"/>
    <w:rsid w:val="00190DDF"/>
    <w:rsid w:val="001935A2"/>
    <w:rsid w:val="001950B0"/>
    <w:rsid w:val="00195BB1"/>
    <w:rsid w:val="00195FDA"/>
    <w:rsid w:val="001A0129"/>
    <w:rsid w:val="001A1B6A"/>
    <w:rsid w:val="001A1E31"/>
    <w:rsid w:val="001A2A09"/>
    <w:rsid w:val="001A6403"/>
    <w:rsid w:val="001B0C6E"/>
    <w:rsid w:val="001B1F6D"/>
    <w:rsid w:val="001B2263"/>
    <w:rsid w:val="001B3DDD"/>
    <w:rsid w:val="001B5C72"/>
    <w:rsid w:val="001C44FD"/>
    <w:rsid w:val="001C7122"/>
    <w:rsid w:val="001C7CD9"/>
    <w:rsid w:val="001D0C83"/>
    <w:rsid w:val="001D2A15"/>
    <w:rsid w:val="001D3BD2"/>
    <w:rsid w:val="001D4700"/>
    <w:rsid w:val="001D4ECF"/>
    <w:rsid w:val="001D65C8"/>
    <w:rsid w:val="001D6675"/>
    <w:rsid w:val="001D6A3F"/>
    <w:rsid w:val="001D6D18"/>
    <w:rsid w:val="001D6E3D"/>
    <w:rsid w:val="001E1A2B"/>
    <w:rsid w:val="001E1BAD"/>
    <w:rsid w:val="001E25D0"/>
    <w:rsid w:val="001E2E73"/>
    <w:rsid w:val="001E577B"/>
    <w:rsid w:val="001E7FD6"/>
    <w:rsid w:val="001F248D"/>
    <w:rsid w:val="001F4B98"/>
    <w:rsid w:val="001F7191"/>
    <w:rsid w:val="00201C96"/>
    <w:rsid w:val="0020224D"/>
    <w:rsid w:val="00205676"/>
    <w:rsid w:val="00206167"/>
    <w:rsid w:val="002101EA"/>
    <w:rsid w:val="0021032F"/>
    <w:rsid w:val="00217991"/>
    <w:rsid w:val="00224CEB"/>
    <w:rsid w:val="00227460"/>
    <w:rsid w:val="00234475"/>
    <w:rsid w:val="00235042"/>
    <w:rsid w:val="00235054"/>
    <w:rsid w:val="002367C8"/>
    <w:rsid w:val="002371E1"/>
    <w:rsid w:val="002403FB"/>
    <w:rsid w:val="00240CCE"/>
    <w:rsid w:val="00241305"/>
    <w:rsid w:val="00241B7E"/>
    <w:rsid w:val="002445BD"/>
    <w:rsid w:val="002455A2"/>
    <w:rsid w:val="00250EA8"/>
    <w:rsid w:val="00251905"/>
    <w:rsid w:val="0025232E"/>
    <w:rsid w:val="002542C8"/>
    <w:rsid w:val="00255046"/>
    <w:rsid w:val="00256713"/>
    <w:rsid w:val="00257BED"/>
    <w:rsid w:val="0026002D"/>
    <w:rsid w:val="0026281C"/>
    <w:rsid w:val="00263529"/>
    <w:rsid w:val="00263854"/>
    <w:rsid w:val="00263900"/>
    <w:rsid w:val="00264B09"/>
    <w:rsid w:val="00271547"/>
    <w:rsid w:val="00276775"/>
    <w:rsid w:val="00276C70"/>
    <w:rsid w:val="00276D99"/>
    <w:rsid w:val="0027718D"/>
    <w:rsid w:val="00277E8E"/>
    <w:rsid w:val="00280211"/>
    <w:rsid w:val="00281112"/>
    <w:rsid w:val="0028137D"/>
    <w:rsid w:val="002865C8"/>
    <w:rsid w:val="002865ED"/>
    <w:rsid w:val="00290593"/>
    <w:rsid w:val="00291AEA"/>
    <w:rsid w:val="002929FE"/>
    <w:rsid w:val="00293918"/>
    <w:rsid w:val="0029503F"/>
    <w:rsid w:val="002A412F"/>
    <w:rsid w:val="002A45DA"/>
    <w:rsid w:val="002A5003"/>
    <w:rsid w:val="002A58F3"/>
    <w:rsid w:val="002A6C55"/>
    <w:rsid w:val="002A7CD9"/>
    <w:rsid w:val="002B55F1"/>
    <w:rsid w:val="002B6066"/>
    <w:rsid w:val="002B7EE1"/>
    <w:rsid w:val="002C14AA"/>
    <w:rsid w:val="002C1678"/>
    <w:rsid w:val="002C1ED2"/>
    <w:rsid w:val="002C3BED"/>
    <w:rsid w:val="002C5411"/>
    <w:rsid w:val="002C7223"/>
    <w:rsid w:val="002D27C8"/>
    <w:rsid w:val="002D534C"/>
    <w:rsid w:val="002D61EF"/>
    <w:rsid w:val="002E4AA1"/>
    <w:rsid w:val="002E58E0"/>
    <w:rsid w:val="002E6AB0"/>
    <w:rsid w:val="002F235E"/>
    <w:rsid w:val="002F3407"/>
    <w:rsid w:val="002F41F7"/>
    <w:rsid w:val="002F57D4"/>
    <w:rsid w:val="00300E04"/>
    <w:rsid w:val="00301C22"/>
    <w:rsid w:val="00302E92"/>
    <w:rsid w:val="00303279"/>
    <w:rsid w:val="00303358"/>
    <w:rsid w:val="00303D4C"/>
    <w:rsid w:val="00304886"/>
    <w:rsid w:val="00304D81"/>
    <w:rsid w:val="0030657D"/>
    <w:rsid w:val="0031247D"/>
    <w:rsid w:val="0031635F"/>
    <w:rsid w:val="0031787D"/>
    <w:rsid w:val="00320442"/>
    <w:rsid w:val="00323F8A"/>
    <w:rsid w:val="00324E02"/>
    <w:rsid w:val="00325EE7"/>
    <w:rsid w:val="00326B5E"/>
    <w:rsid w:val="00327ACD"/>
    <w:rsid w:val="00332B10"/>
    <w:rsid w:val="00335858"/>
    <w:rsid w:val="00337466"/>
    <w:rsid w:val="00344846"/>
    <w:rsid w:val="003475FA"/>
    <w:rsid w:val="00347CB1"/>
    <w:rsid w:val="00351B0D"/>
    <w:rsid w:val="00352803"/>
    <w:rsid w:val="00353307"/>
    <w:rsid w:val="00360A5A"/>
    <w:rsid w:val="00363C53"/>
    <w:rsid w:val="0037047A"/>
    <w:rsid w:val="003707FB"/>
    <w:rsid w:val="00373C0C"/>
    <w:rsid w:val="00374459"/>
    <w:rsid w:val="00377E00"/>
    <w:rsid w:val="00381734"/>
    <w:rsid w:val="003845C3"/>
    <w:rsid w:val="00385762"/>
    <w:rsid w:val="00387BAB"/>
    <w:rsid w:val="00387C24"/>
    <w:rsid w:val="00390885"/>
    <w:rsid w:val="00392E54"/>
    <w:rsid w:val="003941D6"/>
    <w:rsid w:val="003A0A20"/>
    <w:rsid w:val="003A6506"/>
    <w:rsid w:val="003B16BF"/>
    <w:rsid w:val="003B2DF3"/>
    <w:rsid w:val="003B3E75"/>
    <w:rsid w:val="003B6450"/>
    <w:rsid w:val="003B7910"/>
    <w:rsid w:val="003C11D0"/>
    <w:rsid w:val="003C7387"/>
    <w:rsid w:val="003D03CC"/>
    <w:rsid w:val="003D51AF"/>
    <w:rsid w:val="003D5308"/>
    <w:rsid w:val="003D6A59"/>
    <w:rsid w:val="003D7332"/>
    <w:rsid w:val="003E6249"/>
    <w:rsid w:val="003E6CC6"/>
    <w:rsid w:val="003E6F98"/>
    <w:rsid w:val="003F0A9E"/>
    <w:rsid w:val="003F0F3F"/>
    <w:rsid w:val="003F1788"/>
    <w:rsid w:val="003F220F"/>
    <w:rsid w:val="003F4A87"/>
    <w:rsid w:val="003F4EED"/>
    <w:rsid w:val="003F582F"/>
    <w:rsid w:val="003F5B0E"/>
    <w:rsid w:val="003F7421"/>
    <w:rsid w:val="003F7FA7"/>
    <w:rsid w:val="004013B3"/>
    <w:rsid w:val="0040221F"/>
    <w:rsid w:val="00404601"/>
    <w:rsid w:val="004104F8"/>
    <w:rsid w:val="00410590"/>
    <w:rsid w:val="00411784"/>
    <w:rsid w:val="0041284D"/>
    <w:rsid w:val="0041308D"/>
    <w:rsid w:val="004153A4"/>
    <w:rsid w:val="00415EA5"/>
    <w:rsid w:val="0041731F"/>
    <w:rsid w:val="00417955"/>
    <w:rsid w:val="0042276E"/>
    <w:rsid w:val="00422F8F"/>
    <w:rsid w:val="00423BCF"/>
    <w:rsid w:val="00424E38"/>
    <w:rsid w:val="00426B2B"/>
    <w:rsid w:val="0043002D"/>
    <w:rsid w:val="00432B60"/>
    <w:rsid w:val="00433B9C"/>
    <w:rsid w:val="00436447"/>
    <w:rsid w:val="004366BD"/>
    <w:rsid w:val="0044050E"/>
    <w:rsid w:val="00440D67"/>
    <w:rsid w:val="00443F23"/>
    <w:rsid w:val="00450046"/>
    <w:rsid w:val="00453CDF"/>
    <w:rsid w:val="00454820"/>
    <w:rsid w:val="00455270"/>
    <w:rsid w:val="00455315"/>
    <w:rsid w:val="004606CC"/>
    <w:rsid w:val="0046230F"/>
    <w:rsid w:val="00462CA5"/>
    <w:rsid w:val="00464A6F"/>
    <w:rsid w:val="0046628C"/>
    <w:rsid w:val="004668A4"/>
    <w:rsid w:val="004668D8"/>
    <w:rsid w:val="00466BA3"/>
    <w:rsid w:val="004674B9"/>
    <w:rsid w:val="004678A3"/>
    <w:rsid w:val="0047100E"/>
    <w:rsid w:val="00472BC3"/>
    <w:rsid w:val="00473151"/>
    <w:rsid w:val="00475703"/>
    <w:rsid w:val="00475A4E"/>
    <w:rsid w:val="00475F2D"/>
    <w:rsid w:val="004809F6"/>
    <w:rsid w:val="00481E9A"/>
    <w:rsid w:val="00481EB4"/>
    <w:rsid w:val="00482C1B"/>
    <w:rsid w:val="00485A5D"/>
    <w:rsid w:val="00486424"/>
    <w:rsid w:val="004872EA"/>
    <w:rsid w:val="00491AF5"/>
    <w:rsid w:val="004932BB"/>
    <w:rsid w:val="00497130"/>
    <w:rsid w:val="00497BBF"/>
    <w:rsid w:val="004A1C6E"/>
    <w:rsid w:val="004A2242"/>
    <w:rsid w:val="004A50C4"/>
    <w:rsid w:val="004A57DD"/>
    <w:rsid w:val="004A7D26"/>
    <w:rsid w:val="004B2110"/>
    <w:rsid w:val="004B2613"/>
    <w:rsid w:val="004B4730"/>
    <w:rsid w:val="004B5663"/>
    <w:rsid w:val="004B5E29"/>
    <w:rsid w:val="004B62C2"/>
    <w:rsid w:val="004B78F0"/>
    <w:rsid w:val="004C00FE"/>
    <w:rsid w:val="004C0CF4"/>
    <w:rsid w:val="004C0D62"/>
    <w:rsid w:val="004C0DFA"/>
    <w:rsid w:val="004C382C"/>
    <w:rsid w:val="004C4BA3"/>
    <w:rsid w:val="004C513E"/>
    <w:rsid w:val="004C7333"/>
    <w:rsid w:val="004C7D72"/>
    <w:rsid w:val="004D094B"/>
    <w:rsid w:val="004D0AF7"/>
    <w:rsid w:val="004D1BDE"/>
    <w:rsid w:val="004D2F70"/>
    <w:rsid w:val="004D547C"/>
    <w:rsid w:val="004D7187"/>
    <w:rsid w:val="004D7491"/>
    <w:rsid w:val="004E123C"/>
    <w:rsid w:val="004E32CD"/>
    <w:rsid w:val="004E38E9"/>
    <w:rsid w:val="004F036C"/>
    <w:rsid w:val="004F0B3E"/>
    <w:rsid w:val="004F10A9"/>
    <w:rsid w:val="004F113E"/>
    <w:rsid w:val="004F402B"/>
    <w:rsid w:val="004F48AE"/>
    <w:rsid w:val="004F60DE"/>
    <w:rsid w:val="0050266F"/>
    <w:rsid w:val="005032CB"/>
    <w:rsid w:val="0050378C"/>
    <w:rsid w:val="00503857"/>
    <w:rsid w:val="0050472C"/>
    <w:rsid w:val="00505DFE"/>
    <w:rsid w:val="00506BA1"/>
    <w:rsid w:val="00510B07"/>
    <w:rsid w:val="00510CA7"/>
    <w:rsid w:val="00510ECE"/>
    <w:rsid w:val="005141FA"/>
    <w:rsid w:val="00515AA8"/>
    <w:rsid w:val="00516668"/>
    <w:rsid w:val="00516BE6"/>
    <w:rsid w:val="005179BC"/>
    <w:rsid w:val="00517C9A"/>
    <w:rsid w:val="00521241"/>
    <w:rsid w:val="005232E2"/>
    <w:rsid w:val="0052380B"/>
    <w:rsid w:val="00523D83"/>
    <w:rsid w:val="00525B51"/>
    <w:rsid w:val="005260A4"/>
    <w:rsid w:val="0052669D"/>
    <w:rsid w:val="00527F29"/>
    <w:rsid w:val="005308D4"/>
    <w:rsid w:val="0053279D"/>
    <w:rsid w:val="00532EC3"/>
    <w:rsid w:val="0053345C"/>
    <w:rsid w:val="00534CA5"/>
    <w:rsid w:val="005364C3"/>
    <w:rsid w:val="00536BBE"/>
    <w:rsid w:val="005401D4"/>
    <w:rsid w:val="005430EB"/>
    <w:rsid w:val="00545D10"/>
    <w:rsid w:val="00547850"/>
    <w:rsid w:val="00547F3F"/>
    <w:rsid w:val="00547FFD"/>
    <w:rsid w:val="00553265"/>
    <w:rsid w:val="00554CDD"/>
    <w:rsid w:val="00554E0B"/>
    <w:rsid w:val="005559B5"/>
    <w:rsid w:val="005559D1"/>
    <w:rsid w:val="00555E2A"/>
    <w:rsid w:val="00561D92"/>
    <w:rsid w:val="00566EE6"/>
    <w:rsid w:val="005704A2"/>
    <w:rsid w:val="00576410"/>
    <w:rsid w:val="00576B57"/>
    <w:rsid w:val="005828B3"/>
    <w:rsid w:val="00582A0B"/>
    <w:rsid w:val="00585399"/>
    <w:rsid w:val="00585540"/>
    <w:rsid w:val="00591560"/>
    <w:rsid w:val="00594AAF"/>
    <w:rsid w:val="00595361"/>
    <w:rsid w:val="00597949"/>
    <w:rsid w:val="005A0E7E"/>
    <w:rsid w:val="005A15DF"/>
    <w:rsid w:val="005A26B8"/>
    <w:rsid w:val="005A34AC"/>
    <w:rsid w:val="005A68E8"/>
    <w:rsid w:val="005A7921"/>
    <w:rsid w:val="005B1C14"/>
    <w:rsid w:val="005B2BAF"/>
    <w:rsid w:val="005B3048"/>
    <w:rsid w:val="005B5B07"/>
    <w:rsid w:val="005B64FE"/>
    <w:rsid w:val="005C0437"/>
    <w:rsid w:val="005C383F"/>
    <w:rsid w:val="005C390E"/>
    <w:rsid w:val="005C52D6"/>
    <w:rsid w:val="005C75A1"/>
    <w:rsid w:val="005C7F67"/>
    <w:rsid w:val="005D1022"/>
    <w:rsid w:val="005D199D"/>
    <w:rsid w:val="005D380E"/>
    <w:rsid w:val="005D3E77"/>
    <w:rsid w:val="005D56E9"/>
    <w:rsid w:val="005E0F0C"/>
    <w:rsid w:val="005E19C3"/>
    <w:rsid w:val="005E2049"/>
    <w:rsid w:val="005E2517"/>
    <w:rsid w:val="005E2B39"/>
    <w:rsid w:val="005E4035"/>
    <w:rsid w:val="005E5708"/>
    <w:rsid w:val="005F0040"/>
    <w:rsid w:val="005F0E26"/>
    <w:rsid w:val="005F0F92"/>
    <w:rsid w:val="005F36C1"/>
    <w:rsid w:val="005F48F8"/>
    <w:rsid w:val="00600D93"/>
    <w:rsid w:val="006026E8"/>
    <w:rsid w:val="006028A7"/>
    <w:rsid w:val="00602B14"/>
    <w:rsid w:val="006064B2"/>
    <w:rsid w:val="0060676D"/>
    <w:rsid w:val="00613C57"/>
    <w:rsid w:val="00622160"/>
    <w:rsid w:val="0062468F"/>
    <w:rsid w:val="00626C76"/>
    <w:rsid w:val="00627255"/>
    <w:rsid w:val="0063234B"/>
    <w:rsid w:val="00635834"/>
    <w:rsid w:val="00641D5D"/>
    <w:rsid w:val="006438BC"/>
    <w:rsid w:val="006479C3"/>
    <w:rsid w:val="00647FD5"/>
    <w:rsid w:val="00651BF8"/>
    <w:rsid w:val="00653316"/>
    <w:rsid w:val="00653542"/>
    <w:rsid w:val="006536B8"/>
    <w:rsid w:val="00653D98"/>
    <w:rsid w:val="00654B90"/>
    <w:rsid w:val="00655019"/>
    <w:rsid w:val="00655FFC"/>
    <w:rsid w:val="0066007F"/>
    <w:rsid w:val="00660376"/>
    <w:rsid w:val="0066140A"/>
    <w:rsid w:val="006623C9"/>
    <w:rsid w:val="006623CD"/>
    <w:rsid w:val="0066249F"/>
    <w:rsid w:val="006632A3"/>
    <w:rsid w:val="0066374D"/>
    <w:rsid w:val="006647CF"/>
    <w:rsid w:val="00664C40"/>
    <w:rsid w:val="00666196"/>
    <w:rsid w:val="00666313"/>
    <w:rsid w:val="00666CEA"/>
    <w:rsid w:val="00667DE3"/>
    <w:rsid w:val="006702AD"/>
    <w:rsid w:val="00673A4F"/>
    <w:rsid w:val="0067482C"/>
    <w:rsid w:val="00676888"/>
    <w:rsid w:val="00682328"/>
    <w:rsid w:val="006846BE"/>
    <w:rsid w:val="00685A18"/>
    <w:rsid w:val="00687085"/>
    <w:rsid w:val="00690E1E"/>
    <w:rsid w:val="00693C4F"/>
    <w:rsid w:val="00694081"/>
    <w:rsid w:val="00694730"/>
    <w:rsid w:val="006953E8"/>
    <w:rsid w:val="00696679"/>
    <w:rsid w:val="006972C6"/>
    <w:rsid w:val="006A129F"/>
    <w:rsid w:val="006A153B"/>
    <w:rsid w:val="006A2AD7"/>
    <w:rsid w:val="006A3090"/>
    <w:rsid w:val="006A47F6"/>
    <w:rsid w:val="006A58F7"/>
    <w:rsid w:val="006A62D7"/>
    <w:rsid w:val="006B0B84"/>
    <w:rsid w:val="006B12F7"/>
    <w:rsid w:val="006B5D87"/>
    <w:rsid w:val="006C2489"/>
    <w:rsid w:val="006C4576"/>
    <w:rsid w:val="006C576F"/>
    <w:rsid w:val="006D1087"/>
    <w:rsid w:val="006D11A8"/>
    <w:rsid w:val="006D24E3"/>
    <w:rsid w:val="006D54DF"/>
    <w:rsid w:val="006D6610"/>
    <w:rsid w:val="006D6F0D"/>
    <w:rsid w:val="006D70EC"/>
    <w:rsid w:val="006D73DB"/>
    <w:rsid w:val="006E5077"/>
    <w:rsid w:val="006E6AB6"/>
    <w:rsid w:val="006F0D6C"/>
    <w:rsid w:val="006F1C1B"/>
    <w:rsid w:val="006F3A6D"/>
    <w:rsid w:val="006F448C"/>
    <w:rsid w:val="006F4E6F"/>
    <w:rsid w:val="006F51FC"/>
    <w:rsid w:val="006F72AE"/>
    <w:rsid w:val="006F7E12"/>
    <w:rsid w:val="007004D7"/>
    <w:rsid w:val="00700E63"/>
    <w:rsid w:val="00701CA8"/>
    <w:rsid w:val="007038BC"/>
    <w:rsid w:val="00703C46"/>
    <w:rsid w:val="00704715"/>
    <w:rsid w:val="00705791"/>
    <w:rsid w:val="00705C59"/>
    <w:rsid w:val="00714AC7"/>
    <w:rsid w:val="00714D0D"/>
    <w:rsid w:val="00716CF4"/>
    <w:rsid w:val="007178E6"/>
    <w:rsid w:val="00717F46"/>
    <w:rsid w:val="00720CD4"/>
    <w:rsid w:val="007210A3"/>
    <w:rsid w:val="00723285"/>
    <w:rsid w:val="00725825"/>
    <w:rsid w:val="00727C6E"/>
    <w:rsid w:val="00727DE1"/>
    <w:rsid w:val="00730F26"/>
    <w:rsid w:val="00731984"/>
    <w:rsid w:val="00732A5B"/>
    <w:rsid w:val="00733427"/>
    <w:rsid w:val="0073626D"/>
    <w:rsid w:val="007371D0"/>
    <w:rsid w:val="007375FB"/>
    <w:rsid w:val="00737E1C"/>
    <w:rsid w:val="00740940"/>
    <w:rsid w:val="0074501C"/>
    <w:rsid w:val="007451B5"/>
    <w:rsid w:val="00746D20"/>
    <w:rsid w:val="0074719F"/>
    <w:rsid w:val="0075354B"/>
    <w:rsid w:val="007557C6"/>
    <w:rsid w:val="00755B5E"/>
    <w:rsid w:val="0075672F"/>
    <w:rsid w:val="007610DF"/>
    <w:rsid w:val="00766529"/>
    <w:rsid w:val="0077151C"/>
    <w:rsid w:val="00771AB2"/>
    <w:rsid w:val="0077254B"/>
    <w:rsid w:val="00777F17"/>
    <w:rsid w:val="0078154C"/>
    <w:rsid w:val="007830D5"/>
    <w:rsid w:val="00785980"/>
    <w:rsid w:val="00791E82"/>
    <w:rsid w:val="00791FC3"/>
    <w:rsid w:val="007928E7"/>
    <w:rsid w:val="00797AC4"/>
    <w:rsid w:val="00797E5D"/>
    <w:rsid w:val="007A1E5F"/>
    <w:rsid w:val="007A310E"/>
    <w:rsid w:val="007A48E8"/>
    <w:rsid w:val="007A4E5A"/>
    <w:rsid w:val="007B0BAA"/>
    <w:rsid w:val="007B20AD"/>
    <w:rsid w:val="007B5A67"/>
    <w:rsid w:val="007B7160"/>
    <w:rsid w:val="007B741E"/>
    <w:rsid w:val="007C1F21"/>
    <w:rsid w:val="007C31B9"/>
    <w:rsid w:val="007C3D92"/>
    <w:rsid w:val="007C5C8A"/>
    <w:rsid w:val="007D0C37"/>
    <w:rsid w:val="007D2BA3"/>
    <w:rsid w:val="007D7030"/>
    <w:rsid w:val="007D7284"/>
    <w:rsid w:val="007E1290"/>
    <w:rsid w:val="007E1680"/>
    <w:rsid w:val="007E1EA7"/>
    <w:rsid w:val="007E2FFB"/>
    <w:rsid w:val="007E331A"/>
    <w:rsid w:val="007E3A53"/>
    <w:rsid w:val="007E4076"/>
    <w:rsid w:val="007E43B8"/>
    <w:rsid w:val="007E54E3"/>
    <w:rsid w:val="007E5CCC"/>
    <w:rsid w:val="007E5DD4"/>
    <w:rsid w:val="007E5E1E"/>
    <w:rsid w:val="007E77FD"/>
    <w:rsid w:val="007F0E84"/>
    <w:rsid w:val="007F4353"/>
    <w:rsid w:val="00801380"/>
    <w:rsid w:val="008045A9"/>
    <w:rsid w:val="00805105"/>
    <w:rsid w:val="00806FAD"/>
    <w:rsid w:val="00810995"/>
    <w:rsid w:val="008109B9"/>
    <w:rsid w:val="008141F3"/>
    <w:rsid w:val="0081487C"/>
    <w:rsid w:val="008157D6"/>
    <w:rsid w:val="00817C13"/>
    <w:rsid w:val="0082105D"/>
    <w:rsid w:val="008248D4"/>
    <w:rsid w:val="008304D7"/>
    <w:rsid w:val="00830DBA"/>
    <w:rsid w:val="0083318D"/>
    <w:rsid w:val="00833BE6"/>
    <w:rsid w:val="00834461"/>
    <w:rsid w:val="00834EDE"/>
    <w:rsid w:val="00841524"/>
    <w:rsid w:val="00841825"/>
    <w:rsid w:val="0084256A"/>
    <w:rsid w:val="0084283F"/>
    <w:rsid w:val="0084598C"/>
    <w:rsid w:val="0084773B"/>
    <w:rsid w:val="00850887"/>
    <w:rsid w:val="008510A7"/>
    <w:rsid w:val="00852407"/>
    <w:rsid w:val="00853F6A"/>
    <w:rsid w:val="00854603"/>
    <w:rsid w:val="00855174"/>
    <w:rsid w:val="008551B7"/>
    <w:rsid w:val="008563CD"/>
    <w:rsid w:val="008630AE"/>
    <w:rsid w:val="008641EE"/>
    <w:rsid w:val="008657BE"/>
    <w:rsid w:val="0086640A"/>
    <w:rsid w:val="008769A6"/>
    <w:rsid w:val="00876E4A"/>
    <w:rsid w:val="008838A6"/>
    <w:rsid w:val="00885DFE"/>
    <w:rsid w:val="00887A56"/>
    <w:rsid w:val="00890830"/>
    <w:rsid w:val="00890E51"/>
    <w:rsid w:val="00892609"/>
    <w:rsid w:val="00894BA4"/>
    <w:rsid w:val="00896386"/>
    <w:rsid w:val="00897FB0"/>
    <w:rsid w:val="008A4FFC"/>
    <w:rsid w:val="008A5BD7"/>
    <w:rsid w:val="008B1213"/>
    <w:rsid w:val="008B1ADE"/>
    <w:rsid w:val="008B1C84"/>
    <w:rsid w:val="008B4403"/>
    <w:rsid w:val="008B6381"/>
    <w:rsid w:val="008C160E"/>
    <w:rsid w:val="008C22D4"/>
    <w:rsid w:val="008C2452"/>
    <w:rsid w:val="008C33B5"/>
    <w:rsid w:val="008C3B88"/>
    <w:rsid w:val="008C6C54"/>
    <w:rsid w:val="008C7D7F"/>
    <w:rsid w:val="008D0405"/>
    <w:rsid w:val="008D13FA"/>
    <w:rsid w:val="008D2AAF"/>
    <w:rsid w:val="008D352E"/>
    <w:rsid w:val="008D5D7A"/>
    <w:rsid w:val="008D7024"/>
    <w:rsid w:val="008E0CC2"/>
    <w:rsid w:val="008E19E1"/>
    <w:rsid w:val="008E1F61"/>
    <w:rsid w:val="008E2805"/>
    <w:rsid w:val="008E2908"/>
    <w:rsid w:val="008E431F"/>
    <w:rsid w:val="008E4D85"/>
    <w:rsid w:val="008E4DEE"/>
    <w:rsid w:val="008E796C"/>
    <w:rsid w:val="008F0348"/>
    <w:rsid w:val="008F08F5"/>
    <w:rsid w:val="008F1767"/>
    <w:rsid w:val="008F4C17"/>
    <w:rsid w:val="008F5368"/>
    <w:rsid w:val="008F7B80"/>
    <w:rsid w:val="009009FB"/>
    <w:rsid w:val="00904A80"/>
    <w:rsid w:val="00905D80"/>
    <w:rsid w:val="009079EE"/>
    <w:rsid w:val="00910E74"/>
    <w:rsid w:val="0091164C"/>
    <w:rsid w:val="00912D3C"/>
    <w:rsid w:val="00913E11"/>
    <w:rsid w:val="00914BDD"/>
    <w:rsid w:val="00915AEC"/>
    <w:rsid w:val="00915B88"/>
    <w:rsid w:val="00916498"/>
    <w:rsid w:val="0091719C"/>
    <w:rsid w:val="009211C8"/>
    <w:rsid w:val="00923F03"/>
    <w:rsid w:val="009257FB"/>
    <w:rsid w:val="00925E1D"/>
    <w:rsid w:val="00930F48"/>
    <w:rsid w:val="0093172B"/>
    <w:rsid w:val="00932019"/>
    <w:rsid w:val="009326F1"/>
    <w:rsid w:val="00932CDA"/>
    <w:rsid w:val="00937162"/>
    <w:rsid w:val="00937372"/>
    <w:rsid w:val="0094077D"/>
    <w:rsid w:val="009413B1"/>
    <w:rsid w:val="00943A1D"/>
    <w:rsid w:val="0094462A"/>
    <w:rsid w:val="0094525C"/>
    <w:rsid w:val="009452C5"/>
    <w:rsid w:val="00946ACB"/>
    <w:rsid w:val="0095265A"/>
    <w:rsid w:val="00952CE2"/>
    <w:rsid w:val="009542C9"/>
    <w:rsid w:val="00954980"/>
    <w:rsid w:val="0096165D"/>
    <w:rsid w:val="00966419"/>
    <w:rsid w:val="00967BDC"/>
    <w:rsid w:val="009702D3"/>
    <w:rsid w:val="009727B1"/>
    <w:rsid w:val="00973E6F"/>
    <w:rsid w:val="009741D9"/>
    <w:rsid w:val="0097615B"/>
    <w:rsid w:val="009817EE"/>
    <w:rsid w:val="00982B95"/>
    <w:rsid w:val="00983FB7"/>
    <w:rsid w:val="0098650A"/>
    <w:rsid w:val="009867FE"/>
    <w:rsid w:val="00987680"/>
    <w:rsid w:val="009902AD"/>
    <w:rsid w:val="009907A6"/>
    <w:rsid w:val="009909ED"/>
    <w:rsid w:val="00995106"/>
    <w:rsid w:val="00997188"/>
    <w:rsid w:val="009A1977"/>
    <w:rsid w:val="009A2374"/>
    <w:rsid w:val="009A47E8"/>
    <w:rsid w:val="009A7931"/>
    <w:rsid w:val="009B60D0"/>
    <w:rsid w:val="009C04BD"/>
    <w:rsid w:val="009C0620"/>
    <w:rsid w:val="009C1AC6"/>
    <w:rsid w:val="009C200A"/>
    <w:rsid w:val="009C4087"/>
    <w:rsid w:val="009C41F8"/>
    <w:rsid w:val="009C614F"/>
    <w:rsid w:val="009C7809"/>
    <w:rsid w:val="009D1298"/>
    <w:rsid w:val="009D4CAF"/>
    <w:rsid w:val="009D6C47"/>
    <w:rsid w:val="009E0917"/>
    <w:rsid w:val="009E42C6"/>
    <w:rsid w:val="009E4C18"/>
    <w:rsid w:val="009E5FC1"/>
    <w:rsid w:val="009E6FBF"/>
    <w:rsid w:val="009E7C66"/>
    <w:rsid w:val="009F2B8B"/>
    <w:rsid w:val="009F4431"/>
    <w:rsid w:val="009F5433"/>
    <w:rsid w:val="00A0031F"/>
    <w:rsid w:val="00A043EC"/>
    <w:rsid w:val="00A05AE5"/>
    <w:rsid w:val="00A07D9A"/>
    <w:rsid w:val="00A11E56"/>
    <w:rsid w:val="00A12AC9"/>
    <w:rsid w:val="00A157C9"/>
    <w:rsid w:val="00A21A42"/>
    <w:rsid w:val="00A2351B"/>
    <w:rsid w:val="00A243C9"/>
    <w:rsid w:val="00A24ADE"/>
    <w:rsid w:val="00A25EE1"/>
    <w:rsid w:val="00A31A38"/>
    <w:rsid w:val="00A3393F"/>
    <w:rsid w:val="00A44C4C"/>
    <w:rsid w:val="00A5115D"/>
    <w:rsid w:val="00A51177"/>
    <w:rsid w:val="00A5144B"/>
    <w:rsid w:val="00A52ACD"/>
    <w:rsid w:val="00A552C1"/>
    <w:rsid w:val="00A567C3"/>
    <w:rsid w:val="00A5709D"/>
    <w:rsid w:val="00A6058F"/>
    <w:rsid w:val="00A60C0A"/>
    <w:rsid w:val="00A633B1"/>
    <w:rsid w:val="00A66F38"/>
    <w:rsid w:val="00A67EDB"/>
    <w:rsid w:val="00A70E2A"/>
    <w:rsid w:val="00A74351"/>
    <w:rsid w:val="00A74BD2"/>
    <w:rsid w:val="00A75BC1"/>
    <w:rsid w:val="00A802C1"/>
    <w:rsid w:val="00A807BB"/>
    <w:rsid w:val="00A809EF"/>
    <w:rsid w:val="00A8145C"/>
    <w:rsid w:val="00A81940"/>
    <w:rsid w:val="00A81A5C"/>
    <w:rsid w:val="00A8672C"/>
    <w:rsid w:val="00A906CC"/>
    <w:rsid w:val="00A90B7F"/>
    <w:rsid w:val="00A94565"/>
    <w:rsid w:val="00A9558D"/>
    <w:rsid w:val="00A95BF5"/>
    <w:rsid w:val="00A975E0"/>
    <w:rsid w:val="00AA15A6"/>
    <w:rsid w:val="00AA5192"/>
    <w:rsid w:val="00AB18E5"/>
    <w:rsid w:val="00AB211B"/>
    <w:rsid w:val="00AB2C1A"/>
    <w:rsid w:val="00AB77FC"/>
    <w:rsid w:val="00AC468F"/>
    <w:rsid w:val="00AC68EC"/>
    <w:rsid w:val="00AC752B"/>
    <w:rsid w:val="00AC7E4B"/>
    <w:rsid w:val="00AD0098"/>
    <w:rsid w:val="00AD0AD7"/>
    <w:rsid w:val="00AD0C46"/>
    <w:rsid w:val="00AD10FA"/>
    <w:rsid w:val="00AD1E2C"/>
    <w:rsid w:val="00AD24A3"/>
    <w:rsid w:val="00AD26D3"/>
    <w:rsid w:val="00AD3498"/>
    <w:rsid w:val="00AD4FD9"/>
    <w:rsid w:val="00AD7CF1"/>
    <w:rsid w:val="00AE032E"/>
    <w:rsid w:val="00AE256A"/>
    <w:rsid w:val="00AE2BE3"/>
    <w:rsid w:val="00AE451B"/>
    <w:rsid w:val="00AE456A"/>
    <w:rsid w:val="00AE47FA"/>
    <w:rsid w:val="00AE6A49"/>
    <w:rsid w:val="00AF174C"/>
    <w:rsid w:val="00AF1FA1"/>
    <w:rsid w:val="00AF3344"/>
    <w:rsid w:val="00AF4078"/>
    <w:rsid w:val="00AF6607"/>
    <w:rsid w:val="00AF6F1E"/>
    <w:rsid w:val="00AF7CB4"/>
    <w:rsid w:val="00B03600"/>
    <w:rsid w:val="00B06081"/>
    <w:rsid w:val="00B06244"/>
    <w:rsid w:val="00B15C11"/>
    <w:rsid w:val="00B16E7B"/>
    <w:rsid w:val="00B21CE0"/>
    <w:rsid w:val="00B2243F"/>
    <w:rsid w:val="00B237A7"/>
    <w:rsid w:val="00B25CD2"/>
    <w:rsid w:val="00B272DE"/>
    <w:rsid w:val="00B274A0"/>
    <w:rsid w:val="00B27BDF"/>
    <w:rsid w:val="00B30AC8"/>
    <w:rsid w:val="00B32EEA"/>
    <w:rsid w:val="00B353DC"/>
    <w:rsid w:val="00B37F0B"/>
    <w:rsid w:val="00B42703"/>
    <w:rsid w:val="00B42761"/>
    <w:rsid w:val="00B438A8"/>
    <w:rsid w:val="00B454AF"/>
    <w:rsid w:val="00B46074"/>
    <w:rsid w:val="00B521C5"/>
    <w:rsid w:val="00B55636"/>
    <w:rsid w:val="00B55B63"/>
    <w:rsid w:val="00B55C56"/>
    <w:rsid w:val="00B62D86"/>
    <w:rsid w:val="00B64801"/>
    <w:rsid w:val="00B64B04"/>
    <w:rsid w:val="00B6613B"/>
    <w:rsid w:val="00B727F7"/>
    <w:rsid w:val="00B73098"/>
    <w:rsid w:val="00B7349B"/>
    <w:rsid w:val="00B73877"/>
    <w:rsid w:val="00B74AA9"/>
    <w:rsid w:val="00B74F90"/>
    <w:rsid w:val="00B75FF3"/>
    <w:rsid w:val="00B8250C"/>
    <w:rsid w:val="00B82A3E"/>
    <w:rsid w:val="00B91191"/>
    <w:rsid w:val="00B914BA"/>
    <w:rsid w:val="00B9571D"/>
    <w:rsid w:val="00B96BE3"/>
    <w:rsid w:val="00B97DA0"/>
    <w:rsid w:val="00BA22C5"/>
    <w:rsid w:val="00BA2D14"/>
    <w:rsid w:val="00BA5960"/>
    <w:rsid w:val="00BB035F"/>
    <w:rsid w:val="00BB2303"/>
    <w:rsid w:val="00BB2801"/>
    <w:rsid w:val="00BB2E66"/>
    <w:rsid w:val="00BB50A6"/>
    <w:rsid w:val="00BB5D37"/>
    <w:rsid w:val="00BB610E"/>
    <w:rsid w:val="00BC0532"/>
    <w:rsid w:val="00BC08C7"/>
    <w:rsid w:val="00BC10C0"/>
    <w:rsid w:val="00BC1AEE"/>
    <w:rsid w:val="00BC7431"/>
    <w:rsid w:val="00BD039D"/>
    <w:rsid w:val="00BD0662"/>
    <w:rsid w:val="00BD0B2A"/>
    <w:rsid w:val="00BD1499"/>
    <w:rsid w:val="00BD2131"/>
    <w:rsid w:val="00BD3090"/>
    <w:rsid w:val="00BD31A3"/>
    <w:rsid w:val="00BD5B6D"/>
    <w:rsid w:val="00BD6E32"/>
    <w:rsid w:val="00BD754B"/>
    <w:rsid w:val="00BE0300"/>
    <w:rsid w:val="00BE100C"/>
    <w:rsid w:val="00BE1019"/>
    <w:rsid w:val="00BE1922"/>
    <w:rsid w:val="00BE20F4"/>
    <w:rsid w:val="00BE4A5A"/>
    <w:rsid w:val="00BE6C0A"/>
    <w:rsid w:val="00BF2A47"/>
    <w:rsid w:val="00BF3D8D"/>
    <w:rsid w:val="00BF4658"/>
    <w:rsid w:val="00BF6271"/>
    <w:rsid w:val="00BF708D"/>
    <w:rsid w:val="00BF77FD"/>
    <w:rsid w:val="00C004AA"/>
    <w:rsid w:val="00C035FB"/>
    <w:rsid w:val="00C0458B"/>
    <w:rsid w:val="00C05545"/>
    <w:rsid w:val="00C11A4F"/>
    <w:rsid w:val="00C12461"/>
    <w:rsid w:val="00C12CE1"/>
    <w:rsid w:val="00C14175"/>
    <w:rsid w:val="00C15594"/>
    <w:rsid w:val="00C15B3A"/>
    <w:rsid w:val="00C16E4D"/>
    <w:rsid w:val="00C17314"/>
    <w:rsid w:val="00C20DA1"/>
    <w:rsid w:val="00C217CD"/>
    <w:rsid w:val="00C22821"/>
    <w:rsid w:val="00C228D3"/>
    <w:rsid w:val="00C264E5"/>
    <w:rsid w:val="00C32D61"/>
    <w:rsid w:val="00C37242"/>
    <w:rsid w:val="00C37B29"/>
    <w:rsid w:val="00C37C73"/>
    <w:rsid w:val="00C41F80"/>
    <w:rsid w:val="00C4221E"/>
    <w:rsid w:val="00C44E9C"/>
    <w:rsid w:val="00C45049"/>
    <w:rsid w:val="00C5210C"/>
    <w:rsid w:val="00C53B0F"/>
    <w:rsid w:val="00C543D6"/>
    <w:rsid w:val="00C558BD"/>
    <w:rsid w:val="00C55B52"/>
    <w:rsid w:val="00C61429"/>
    <w:rsid w:val="00C61703"/>
    <w:rsid w:val="00C61EC9"/>
    <w:rsid w:val="00C64CF2"/>
    <w:rsid w:val="00C65AA0"/>
    <w:rsid w:val="00C67438"/>
    <w:rsid w:val="00C71A13"/>
    <w:rsid w:val="00C724B6"/>
    <w:rsid w:val="00C72881"/>
    <w:rsid w:val="00C73445"/>
    <w:rsid w:val="00C7458F"/>
    <w:rsid w:val="00C76744"/>
    <w:rsid w:val="00C76CF1"/>
    <w:rsid w:val="00C77E19"/>
    <w:rsid w:val="00C80C3D"/>
    <w:rsid w:val="00C81218"/>
    <w:rsid w:val="00C82C66"/>
    <w:rsid w:val="00C83CF6"/>
    <w:rsid w:val="00C83DEC"/>
    <w:rsid w:val="00C83F5C"/>
    <w:rsid w:val="00C87D31"/>
    <w:rsid w:val="00CA2907"/>
    <w:rsid w:val="00CA2F62"/>
    <w:rsid w:val="00CA573B"/>
    <w:rsid w:val="00CA5D84"/>
    <w:rsid w:val="00CA7BDB"/>
    <w:rsid w:val="00CB0377"/>
    <w:rsid w:val="00CB1833"/>
    <w:rsid w:val="00CB249E"/>
    <w:rsid w:val="00CB69E4"/>
    <w:rsid w:val="00CC2664"/>
    <w:rsid w:val="00CC35A4"/>
    <w:rsid w:val="00CC55D9"/>
    <w:rsid w:val="00CC5AE7"/>
    <w:rsid w:val="00CC60B6"/>
    <w:rsid w:val="00CD19C9"/>
    <w:rsid w:val="00CD292D"/>
    <w:rsid w:val="00CD4C05"/>
    <w:rsid w:val="00CD64CC"/>
    <w:rsid w:val="00CE176D"/>
    <w:rsid w:val="00CE1BC5"/>
    <w:rsid w:val="00CE232E"/>
    <w:rsid w:val="00CE47DD"/>
    <w:rsid w:val="00CF24F2"/>
    <w:rsid w:val="00CF2DD5"/>
    <w:rsid w:val="00CF30F5"/>
    <w:rsid w:val="00CF33A3"/>
    <w:rsid w:val="00D016DB"/>
    <w:rsid w:val="00D01A45"/>
    <w:rsid w:val="00D0271C"/>
    <w:rsid w:val="00D032CD"/>
    <w:rsid w:val="00D064BF"/>
    <w:rsid w:val="00D106A2"/>
    <w:rsid w:val="00D13F37"/>
    <w:rsid w:val="00D146FE"/>
    <w:rsid w:val="00D1703C"/>
    <w:rsid w:val="00D17DE4"/>
    <w:rsid w:val="00D21FA1"/>
    <w:rsid w:val="00D24BC1"/>
    <w:rsid w:val="00D2634B"/>
    <w:rsid w:val="00D32333"/>
    <w:rsid w:val="00D3491A"/>
    <w:rsid w:val="00D40099"/>
    <w:rsid w:val="00D4039B"/>
    <w:rsid w:val="00D40B53"/>
    <w:rsid w:val="00D44482"/>
    <w:rsid w:val="00D50C84"/>
    <w:rsid w:val="00D524D9"/>
    <w:rsid w:val="00D53510"/>
    <w:rsid w:val="00D56518"/>
    <w:rsid w:val="00D56B96"/>
    <w:rsid w:val="00D56C25"/>
    <w:rsid w:val="00D57829"/>
    <w:rsid w:val="00D57C3B"/>
    <w:rsid w:val="00D6064E"/>
    <w:rsid w:val="00D6070B"/>
    <w:rsid w:val="00D60EF9"/>
    <w:rsid w:val="00D61DB9"/>
    <w:rsid w:val="00D63FB4"/>
    <w:rsid w:val="00D6430E"/>
    <w:rsid w:val="00D64DC1"/>
    <w:rsid w:val="00D650AE"/>
    <w:rsid w:val="00D6675A"/>
    <w:rsid w:val="00D729C2"/>
    <w:rsid w:val="00D7588D"/>
    <w:rsid w:val="00D80ECE"/>
    <w:rsid w:val="00D8110C"/>
    <w:rsid w:val="00D91A01"/>
    <w:rsid w:val="00D939E3"/>
    <w:rsid w:val="00D94486"/>
    <w:rsid w:val="00D951D9"/>
    <w:rsid w:val="00D96577"/>
    <w:rsid w:val="00DA0945"/>
    <w:rsid w:val="00DA14B9"/>
    <w:rsid w:val="00DA18F6"/>
    <w:rsid w:val="00DA1D7E"/>
    <w:rsid w:val="00DA280A"/>
    <w:rsid w:val="00DA4545"/>
    <w:rsid w:val="00DA5AF9"/>
    <w:rsid w:val="00DA5F4A"/>
    <w:rsid w:val="00DA6091"/>
    <w:rsid w:val="00DA66BA"/>
    <w:rsid w:val="00DA6742"/>
    <w:rsid w:val="00DB18A9"/>
    <w:rsid w:val="00DB51F9"/>
    <w:rsid w:val="00DB5663"/>
    <w:rsid w:val="00DB5EF0"/>
    <w:rsid w:val="00DB6DAC"/>
    <w:rsid w:val="00DC2C1E"/>
    <w:rsid w:val="00DC38EC"/>
    <w:rsid w:val="00DC3BF0"/>
    <w:rsid w:val="00DC426A"/>
    <w:rsid w:val="00DC5415"/>
    <w:rsid w:val="00DC5632"/>
    <w:rsid w:val="00DC773C"/>
    <w:rsid w:val="00DD1969"/>
    <w:rsid w:val="00DD3766"/>
    <w:rsid w:val="00DD41E7"/>
    <w:rsid w:val="00DE0144"/>
    <w:rsid w:val="00DE1ADF"/>
    <w:rsid w:val="00DE2229"/>
    <w:rsid w:val="00DE27EA"/>
    <w:rsid w:val="00DE2887"/>
    <w:rsid w:val="00DE4D54"/>
    <w:rsid w:val="00DF3540"/>
    <w:rsid w:val="00DF3C58"/>
    <w:rsid w:val="00DF5F75"/>
    <w:rsid w:val="00DF6B21"/>
    <w:rsid w:val="00E002D2"/>
    <w:rsid w:val="00E03ABA"/>
    <w:rsid w:val="00E043DA"/>
    <w:rsid w:val="00E053F9"/>
    <w:rsid w:val="00E06792"/>
    <w:rsid w:val="00E06A76"/>
    <w:rsid w:val="00E10A9A"/>
    <w:rsid w:val="00E11351"/>
    <w:rsid w:val="00E11E09"/>
    <w:rsid w:val="00E12049"/>
    <w:rsid w:val="00E126F0"/>
    <w:rsid w:val="00E1572F"/>
    <w:rsid w:val="00E15D65"/>
    <w:rsid w:val="00E160C5"/>
    <w:rsid w:val="00E163F3"/>
    <w:rsid w:val="00E16A4D"/>
    <w:rsid w:val="00E20D1D"/>
    <w:rsid w:val="00E2371A"/>
    <w:rsid w:val="00E31246"/>
    <w:rsid w:val="00E344EB"/>
    <w:rsid w:val="00E346F1"/>
    <w:rsid w:val="00E3551E"/>
    <w:rsid w:val="00E3568E"/>
    <w:rsid w:val="00E36D42"/>
    <w:rsid w:val="00E37F31"/>
    <w:rsid w:val="00E40299"/>
    <w:rsid w:val="00E41522"/>
    <w:rsid w:val="00E429EB"/>
    <w:rsid w:val="00E42F4F"/>
    <w:rsid w:val="00E45D8A"/>
    <w:rsid w:val="00E46508"/>
    <w:rsid w:val="00E514EF"/>
    <w:rsid w:val="00E533C6"/>
    <w:rsid w:val="00E53AD5"/>
    <w:rsid w:val="00E56ED5"/>
    <w:rsid w:val="00E57F70"/>
    <w:rsid w:val="00E607E7"/>
    <w:rsid w:val="00E625D6"/>
    <w:rsid w:val="00E634FF"/>
    <w:rsid w:val="00E64973"/>
    <w:rsid w:val="00E67691"/>
    <w:rsid w:val="00E67692"/>
    <w:rsid w:val="00E73D37"/>
    <w:rsid w:val="00E81446"/>
    <w:rsid w:val="00E85BF4"/>
    <w:rsid w:val="00E85C3D"/>
    <w:rsid w:val="00E87175"/>
    <w:rsid w:val="00E913A9"/>
    <w:rsid w:val="00E92335"/>
    <w:rsid w:val="00E92B1D"/>
    <w:rsid w:val="00E940D8"/>
    <w:rsid w:val="00E94640"/>
    <w:rsid w:val="00E972C4"/>
    <w:rsid w:val="00EA17F2"/>
    <w:rsid w:val="00EA19E5"/>
    <w:rsid w:val="00EA62EC"/>
    <w:rsid w:val="00EB13B9"/>
    <w:rsid w:val="00EB26F8"/>
    <w:rsid w:val="00EB451E"/>
    <w:rsid w:val="00EB585D"/>
    <w:rsid w:val="00EC720C"/>
    <w:rsid w:val="00ED0C44"/>
    <w:rsid w:val="00ED380A"/>
    <w:rsid w:val="00ED41CE"/>
    <w:rsid w:val="00ED41E4"/>
    <w:rsid w:val="00ED43E0"/>
    <w:rsid w:val="00ED5045"/>
    <w:rsid w:val="00ED5698"/>
    <w:rsid w:val="00ED74AC"/>
    <w:rsid w:val="00EE03A5"/>
    <w:rsid w:val="00EE17D8"/>
    <w:rsid w:val="00EE4390"/>
    <w:rsid w:val="00EE522A"/>
    <w:rsid w:val="00EE634E"/>
    <w:rsid w:val="00EE6A28"/>
    <w:rsid w:val="00EE7B9C"/>
    <w:rsid w:val="00EF1546"/>
    <w:rsid w:val="00EF62BE"/>
    <w:rsid w:val="00EF6D0C"/>
    <w:rsid w:val="00EF6E11"/>
    <w:rsid w:val="00F0016F"/>
    <w:rsid w:val="00F010A9"/>
    <w:rsid w:val="00F02FD9"/>
    <w:rsid w:val="00F03276"/>
    <w:rsid w:val="00F04D9F"/>
    <w:rsid w:val="00F079C2"/>
    <w:rsid w:val="00F10B20"/>
    <w:rsid w:val="00F1149D"/>
    <w:rsid w:val="00F12AE8"/>
    <w:rsid w:val="00F156ED"/>
    <w:rsid w:val="00F202B0"/>
    <w:rsid w:val="00F20F23"/>
    <w:rsid w:val="00F22260"/>
    <w:rsid w:val="00F249DF"/>
    <w:rsid w:val="00F24D43"/>
    <w:rsid w:val="00F25202"/>
    <w:rsid w:val="00F25A33"/>
    <w:rsid w:val="00F275D6"/>
    <w:rsid w:val="00F37D57"/>
    <w:rsid w:val="00F40E84"/>
    <w:rsid w:val="00F416DD"/>
    <w:rsid w:val="00F42346"/>
    <w:rsid w:val="00F42FE9"/>
    <w:rsid w:val="00F43031"/>
    <w:rsid w:val="00F45E78"/>
    <w:rsid w:val="00F47319"/>
    <w:rsid w:val="00F517C1"/>
    <w:rsid w:val="00F52B3F"/>
    <w:rsid w:val="00F533E4"/>
    <w:rsid w:val="00F61048"/>
    <w:rsid w:val="00F61DD7"/>
    <w:rsid w:val="00F64531"/>
    <w:rsid w:val="00F66A82"/>
    <w:rsid w:val="00F72738"/>
    <w:rsid w:val="00F72F4C"/>
    <w:rsid w:val="00F74BD3"/>
    <w:rsid w:val="00F74F7C"/>
    <w:rsid w:val="00F8280E"/>
    <w:rsid w:val="00F829B1"/>
    <w:rsid w:val="00F84B55"/>
    <w:rsid w:val="00F85938"/>
    <w:rsid w:val="00F86319"/>
    <w:rsid w:val="00F901B4"/>
    <w:rsid w:val="00FA0AA3"/>
    <w:rsid w:val="00FA25B8"/>
    <w:rsid w:val="00FA5A0D"/>
    <w:rsid w:val="00FA62B1"/>
    <w:rsid w:val="00FA6339"/>
    <w:rsid w:val="00FB0B3A"/>
    <w:rsid w:val="00FB5A68"/>
    <w:rsid w:val="00FC389B"/>
    <w:rsid w:val="00FD1069"/>
    <w:rsid w:val="00FD223C"/>
    <w:rsid w:val="00FD4AEB"/>
    <w:rsid w:val="00FD54DA"/>
    <w:rsid w:val="00FD572D"/>
    <w:rsid w:val="00FD5F1F"/>
    <w:rsid w:val="00FD7A3A"/>
    <w:rsid w:val="00FE0809"/>
    <w:rsid w:val="00FE12A7"/>
    <w:rsid w:val="00FE140B"/>
    <w:rsid w:val="00FE1A77"/>
    <w:rsid w:val="00FE3400"/>
    <w:rsid w:val="00FE5FF3"/>
    <w:rsid w:val="00FE7B52"/>
    <w:rsid w:val="00FE7BA1"/>
    <w:rsid w:val="00FF1874"/>
    <w:rsid w:val="00FF54D8"/>
    <w:rsid w:val="00FF56A2"/>
    <w:rsid w:val="234A2D0E"/>
  </w:rsids>
  <m:mathPr>
    <m:mathFont m:val="Cambria Math"/>
    <m:brkBin m:val="before"/>
    <m:brkBinSub m:val="--"/>
    <m:smallFrac m:val="0"/>
    <m:dispDef/>
    <m:lMargin m:val="0"/>
    <m:rMargin m:val="0"/>
    <m:defJc m:val="centerGroup"/>
    <m:wrapIndent m:val="1440"/>
    <m:intLim m:val="subSup"/>
    <m:naryLim m:val="undOvr"/>
  </m:mathPr>
  <w:themeFontLang w:val="de-DE"/>
  <w:clrSchemeMapping w:bg1="light1" w:t1="dark1" w:bg2="light2" w:t2="dark2" w:accent1="accent1" w:accent2="accent2" w:accent3="accent3" w:accent4="accent4" w:accent5="accent5" w:accent6="accent6" w:hyperlink="hyperlink" w:followedHyperlink="followedHyperlink"/>
  <w:doNotIncludeSubdocsInStats/>
  <w:shapeDefaults>
    <o:shapedefaults v:ext="edit" spidmax="2050" style="mso-width-percent:400;mso-height-percent:200;mso-width-relative:margin;mso-height-relative:margin" fillcolor="white">
      <v:fill color="white"/>
      <v:textbox style="mso-fit-shape-to-text:t"/>
      <o:colormru v:ext="edit" colors="#ebf7f7,#ddd,#eaeaea,#dbedfb,#294293"/>
    </o:shapedefaults>
    <o:shapelayout v:ext="edit">
      <o:idmap v:ext="edit" data="2"/>
    </o:shapelayout>
  </w:shapeDefaults>
  <w:decimalSymbol w:val=","/>
  <w:listSeparator w:val=";"/>
  <w14:docId w14:val="3098D8A5"/>
  <w15:docId w15:val="{0C70B3FF-C57D-478E-ABAC-7D45C1CFDD36}"/>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imes New Roman" w:eastAsia="Times New Roman" w:hAnsi="Times New Roman" w:cs="Times New Roman"/>
        <w:lang w:val="de-DE" w:eastAsia="de-DE" w:bidi="ar-SA"/>
      </w:rPr>
    </w:rPrDefault>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iPriority="0" w:unhideWhenUsed="1"/>
    <w:lsdException w:name="annotation text" w:semiHidden="1" w:uiPriority="0" w:unhideWhenUsed="1"/>
    <w:lsdException w:name="header" w:semiHidden="1" w:uiPriority="0"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iPriority="0" w:unhideWhenUsed="1"/>
    <w:lsdException w:name="annotation reference" w:semiHidden="1" w:uiPriority="0" w:unhideWhenUsed="1"/>
    <w:lsdException w:name="line number" w:semiHidden="1" w:unhideWhenUsed="1"/>
    <w:lsdException w:name="page number" w:semiHidden="1" w:uiPriority="0"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iPriority="0"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iPriority="0"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iPriority="0" w:unhideWhenUsed="1"/>
    <w:lsdException w:name="Table Grid" w:uiPriority="0"/>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Standard">
    <w:name w:val="Normal"/>
    <w:qFormat/>
    <w:rsid w:val="00F275D6"/>
    <w:rPr>
      <w:rFonts w:ascii="Arial" w:hAnsi="Arial"/>
      <w:szCs w:val="24"/>
    </w:rPr>
  </w:style>
  <w:style w:type="paragraph" w:styleId="berschrift1">
    <w:name w:val="heading 1"/>
    <w:basedOn w:val="Standard"/>
    <w:next w:val="Standard"/>
    <w:link w:val="berschrift1Zchn"/>
    <w:autoRedefine/>
    <w:uiPriority w:val="9"/>
    <w:qFormat/>
    <w:rsid w:val="004872EA"/>
    <w:pPr>
      <w:keepNext/>
      <w:numPr>
        <w:numId w:val="7"/>
      </w:numPr>
      <w:tabs>
        <w:tab w:val="left" w:pos="425"/>
      </w:tabs>
      <w:spacing w:before="240" w:after="60"/>
      <w:outlineLvl w:val="0"/>
    </w:pPr>
    <w:rPr>
      <w:rFonts w:ascii="AvantGarde halb fett" w:hAnsi="AvantGarde halb fett"/>
      <w:bCs/>
      <w:kern w:val="32"/>
      <w:sz w:val="24"/>
      <w:szCs w:val="32"/>
    </w:rPr>
  </w:style>
  <w:style w:type="paragraph" w:styleId="berschrift2">
    <w:name w:val="heading 2"/>
    <w:basedOn w:val="Standard"/>
    <w:next w:val="Standard"/>
    <w:link w:val="berschrift2Zchn"/>
    <w:autoRedefine/>
    <w:uiPriority w:val="9"/>
    <w:unhideWhenUsed/>
    <w:qFormat/>
    <w:rsid w:val="00C228D3"/>
    <w:pPr>
      <w:keepNext/>
      <w:tabs>
        <w:tab w:val="left" w:pos="425"/>
        <w:tab w:val="right" w:pos="9923"/>
      </w:tabs>
      <w:spacing w:before="240" w:after="60"/>
      <w:outlineLvl w:val="1"/>
    </w:pPr>
    <w:rPr>
      <w:rFonts w:cs="Arial"/>
      <w:iCs/>
      <w:szCs w:val="28"/>
    </w:rPr>
  </w:style>
  <w:style w:type="paragraph" w:styleId="berschrift3">
    <w:name w:val="heading 3"/>
    <w:basedOn w:val="Standard"/>
    <w:next w:val="Standard"/>
    <w:link w:val="berschrift3Zchn"/>
    <w:autoRedefine/>
    <w:uiPriority w:val="9"/>
    <w:unhideWhenUsed/>
    <w:qFormat/>
    <w:rsid w:val="001B2263"/>
    <w:pPr>
      <w:keepNext/>
      <w:numPr>
        <w:ilvl w:val="2"/>
        <w:numId w:val="6"/>
      </w:numPr>
      <w:tabs>
        <w:tab w:val="left" w:pos="425"/>
      </w:tabs>
      <w:spacing w:before="240" w:after="60"/>
      <w:ind w:left="0"/>
      <w:outlineLvl w:val="2"/>
    </w:pPr>
    <w:rPr>
      <w:rFonts w:ascii="Helvetica leicht" w:hAnsi="Helvetica leicht"/>
      <w:bCs/>
      <w:szCs w:val="26"/>
    </w:rPr>
  </w:style>
  <w:style w:type="paragraph" w:styleId="berschrift4">
    <w:name w:val="heading 4"/>
    <w:basedOn w:val="Standard"/>
    <w:next w:val="Standard"/>
    <w:link w:val="berschrift4Zchn"/>
    <w:uiPriority w:val="9"/>
    <w:semiHidden/>
    <w:unhideWhenUsed/>
    <w:qFormat/>
    <w:rsid w:val="00913E11"/>
    <w:pPr>
      <w:keepNext/>
      <w:numPr>
        <w:ilvl w:val="3"/>
        <w:numId w:val="6"/>
      </w:numPr>
      <w:spacing w:before="240" w:after="60"/>
      <w:outlineLvl w:val="3"/>
    </w:pPr>
    <w:rPr>
      <w:rFonts w:ascii="Calibri" w:hAnsi="Calibri"/>
      <w:b/>
      <w:bCs/>
      <w:sz w:val="28"/>
      <w:szCs w:val="28"/>
    </w:rPr>
  </w:style>
  <w:style w:type="paragraph" w:styleId="berschrift5">
    <w:name w:val="heading 5"/>
    <w:basedOn w:val="Standard"/>
    <w:next w:val="Standard"/>
    <w:link w:val="berschrift5Zchn"/>
    <w:uiPriority w:val="9"/>
    <w:semiHidden/>
    <w:unhideWhenUsed/>
    <w:qFormat/>
    <w:rsid w:val="00913E11"/>
    <w:pPr>
      <w:numPr>
        <w:ilvl w:val="4"/>
        <w:numId w:val="6"/>
      </w:numPr>
      <w:spacing w:before="240" w:after="60"/>
      <w:outlineLvl w:val="4"/>
    </w:pPr>
    <w:rPr>
      <w:rFonts w:ascii="Calibri" w:hAnsi="Calibri"/>
      <w:b/>
      <w:bCs/>
      <w:i/>
      <w:iCs/>
      <w:sz w:val="26"/>
      <w:szCs w:val="26"/>
    </w:rPr>
  </w:style>
  <w:style w:type="paragraph" w:styleId="berschrift6">
    <w:name w:val="heading 6"/>
    <w:basedOn w:val="Standard"/>
    <w:next w:val="Standard"/>
    <w:link w:val="berschrift6Zchn"/>
    <w:uiPriority w:val="9"/>
    <w:semiHidden/>
    <w:unhideWhenUsed/>
    <w:qFormat/>
    <w:rsid w:val="00913E11"/>
    <w:pPr>
      <w:numPr>
        <w:ilvl w:val="5"/>
        <w:numId w:val="6"/>
      </w:numPr>
      <w:spacing w:before="240" w:after="60"/>
      <w:outlineLvl w:val="5"/>
    </w:pPr>
    <w:rPr>
      <w:rFonts w:ascii="Calibri" w:hAnsi="Calibri"/>
      <w:b/>
      <w:bCs/>
      <w:szCs w:val="22"/>
    </w:rPr>
  </w:style>
  <w:style w:type="paragraph" w:styleId="berschrift7">
    <w:name w:val="heading 7"/>
    <w:basedOn w:val="Standard"/>
    <w:next w:val="Standard"/>
    <w:link w:val="berschrift7Zchn"/>
    <w:uiPriority w:val="9"/>
    <w:semiHidden/>
    <w:unhideWhenUsed/>
    <w:qFormat/>
    <w:rsid w:val="00913E11"/>
    <w:pPr>
      <w:numPr>
        <w:ilvl w:val="6"/>
        <w:numId w:val="6"/>
      </w:numPr>
      <w:spacing w:before="240" w:after="60"/>
      <w:outlineLvl w:val="6"/>
    </w:pPr>
    <w:rPr>
      <w:rFonts w:ascii="Calibri" w:hAnsi="Calibri"/>
      <w:sz w:val="24"/>
    </w:rPr>
  </w:style>
  <w:style w:type="paragraph" w:styleId="berschrift8">
    <w:name w:val="heading 8"/>
    <w:basedOn w:val="Standard"/>
    <w:next w:val="Standard"/>
    <w:link w:val="berschrift8Zchn"/>
    <w:uiPriority w:val="9"/>
    <w:semiHidden/>
    <w:unhideWhenUsed/>
    <w:qFormat/>
    <w:rsid w:val="00913E11"/>
    <w:pPr>
      <w:numPr>
        <w:ilvl w:val="7"/>
        <w:numId w:val="6"/>
      </w:numPr>
      <w:spacing w:before="240" w:after="60"/>
      <w:outlineLvl w:val="7"/>
    </w:pPr>
    <w:rPr>
      <w:rFonts w:ascii="Calibri" w:hAnsi="Calibri"/>
      <w:i/>
      <w:iCs/>
      <w:sz w:val="24"/>
    </w:rPr>
  </w:style>
  <w:style w:type="paragraph" w:styleId="berschrift9">
    <w:name w:val="heading 9"/>
    <w:basedOn w:val="Standard"/>
    <w:next w:val="Standard"/>
    <w:link w:val="berschrift9Zchn"/>
    <w:uiPriority w:val="9"/>
    <w:semiHidden/>
    <w:unhideWhenUsed/>
    <w:qFormat/>
    <w:rsid w:val="00913E11"/>
    <w:pPr>
      <w:numPr>
        <w:ilvl w:val="8"/>
        <w:numId w:val="6"/>
      </w:numPr>
      <w:spacing w:before="240" w:after="60"/>
      <w:outlineLvl w:val="8"/>
    </w:pPr>
    <w:rPr>
      <w:rFonts w:ascii="Cambria" w:hAnsi="Cambria"/>
      <w:szCs w:val="22"/>
    </w:rPr>
  </w:style>
  <w:style w:type="character" w:default="1" w:styleId="Absatz-Standardschriftart">
    <w:name w:val="Default Paragraph Font"/>
    <w:uiPriority w:val="1"/>
    <w:semiHidden/>
    <w:unhideWhenUsed/>
  </w:style>
  <w:style w:type="table" w:default="1" w:styleId="NormaleTabelle">
    <w:name w:val="Normal Table"/>
    <w:uiPriority w:val="99"/>
    <w:semiHidden/>
    <w:unhideWhenUsed/>
    <w:tblPr>
      <w:tblInd w:w="0" w:type="dxa"/>
      <w:tblCellMar>
        <w:top w:w="0" w:type="dxa"/>
        <w:left w:w="108" w:type="dxa"/>
        <w:bottom w:w="0" w:type="dxa"/>
        <w:right w:w="108" w:type="dxa"/>
      </w:tblCellMar>
    </w:tblPr>
  </w:style>
  <w:style w:type="numbering" w:default="1" w:styleId="KeineListe">
    <w:name w:val="No List"/>
    <w:uiPriority w:val="99"/>
    <w:semiHidden/>
    <w:unhideWhenUsed/>
  </w:style>
  <w:style w:type="paragraph" w:customStyle="1" w:styleId="Themenberschrift">
    <w:name w:val="Themenüberschrift"/>
    <w:rsid w:val="00AD0AD7"/>
    <w:pPr>
      <w:tabs>
        <w:tab w:val="left" w:pos="2115"/>
        <w:tab w:val="left" w:pos="2805"/>
        <w:tab w:val="left" w:pos="3570"/>
        <w:tab w:val="left" w:pos="4290"/>
        <w:tab w:val="left" w:pos="5025"/>
        <w:tab w:val="left" w:pos="5715"/>
        <w:tab w:val="left" w:pos="6465"/>
        <w:tab w:val="left" w:pos="7185"/>
        <w:tab w:val="left" w:pos="7860"/>
        <w:tab w:val="left" w:pos="8610"/>
        <w:tab w:val="left" w:pos="9300"/>
        <w:tab w:val="left" w:pos="10035"/>
      </w:tabs>
      <w:autoSpaceDE w:val="0"/>
      <w:autoSpaceDN w:val="0"/>
      <w:adjustRightInd w:val="0"/>
      <w:spacing w:line="400" w:lineRule="exact"/>
    </w:pPr>
    <w:rPr>
      <w:rFonts w:ascii="AvantGarde Buch" w:hAnsi="AvantGarde Buch"/>
      <w:color w:val="1407AB"/>
      <w:sz w:val="36"/>
      <w:szCs w:val="34"/>
    </w:rPr>
  </w:style>
  <w:style w:type="paragraph" w:customStyle="1" w:styleId="Text">
    <w:name w:val="Text"/>
    <w:basedOn w:val="Standard"/>
    <w:rsid w:val="00AD0AD7"/>
    <w:pPr>
      <w:spacing w:line="200" w:lineRule="exact"/>
    </w:pPr>
    <w:rPr>
      <w:sz w:val="18"/>
    </w:rPr>
  </w:style>
  <w:style w:type="paragraph" w:customStyle="1" w:styleId="Zwischenbers">
    <w:name w:val="Zwischenübers"/>
    <w:basedOn w:val="Standard"/>
    <w:rsid w:val="00AD0AD7"/>
    <w:pPr>
      <w:tabs>
        <w:tab w:val="left" w:pos="1873"/>
      </w:tabs>
      <w:spacing w:line="220" w:lineRule="exact"/>
    </w:pPr>
    <w:rPr>
      <w:rFonts w:ascii="AvantGarde halb fett" w:hAnsi="AvantGarde halb fett"/>
      <w:color w:val="294293"/>
    </w:rPr>
  </w:style>
  <w:style w:type="paragraph" w:customStyle="1" w:styleId="HeadVorspann">
    <w:name w:val="Head+Vorspann"/>
    <w:basedOn w:val="Standard"/>
    <w:rsid w:val="00AD0AD7"/>
    <w:pPr>
      <w:tabs>
        <w:tab w:val="left" w:pos="1873"/>
      </w:tabs>
    </w:pPr>
    <w:rPr>
      <w:rFonts w:ascii="AvantGarde Buch" w:hAnsi="AvantGarde Buch"/>
      <w:sz w:val="34"/>
    </w:rPr>
  </w:style>
  <w:style w:type="paragraph" w:customStyle="1" w:styleId="TextBullets">
    <w:name w:val="Text Bullets"/>
    <w:basedOn w:val="Standard"/>
    <w:rsid w:val="00AD0AD7"/>
    <w:pPr>
      <w:numPr>
        <w:numId w:val="1"/>
      </w:numPr>
      <w:tabs>
        <w:tab w:val="clear" w:pos="360"/>
      </w:tabs>
      <w:spacing w:line="200" w:lineRule="exact"/>
    </w:pPr>
    <w:rPr>
      <w:sz w:val="18"/>
    </w:rPr>
  </w:style>
  <w:style w:type="paragraph" w:customStyle="1" w:styleId="Headline">
    <w:name w:val="Headline"/>
    <w:autoRedefine/>
    <w:qFormat/>
    <w:rsid w:val="00516BE6"/>
    <w:pPr>
      <w:autoSpaceDE w:val="0"/>
      <w:autoSpaceDN w:val="0"/>
      <w:adjustRightInd w:val="0"/>
    </w:pPr>
    <w:rPr>
      <w:rFonts w:ascii="AvantGarde halb fett" w:hAnsi="AvantGarde halb fett"/>
      <w:sz w:val="28"/>
      <w:szCs w:val="18"/>
    </w:rPr>
  </w:style>
  <w:style w:type="paragraph" w:customStyle="1" w:styleId="Bildunter">
    <w:name w:val="Bildunter"/>
    <w:autoRedefine/>
    <w:qFormat/>
    <w:rsid w:val="00D032CD"/>
    <w:pPr>
      <w:tabs>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autoSpaceDE w:val="0"/>
      <w:autoSpaceDN w:val="0"/>
      <w:adjustRightInd w:val="0"/>
    </w:pPr>
    <w:rPr>
      <w:rFonts w:ascii="Arial" w:hAnsi="Arial"/>
      <w:color w:val="000000"/>
      <w:sz w:val="12"/>
      <w:szCs w:val="14"/>
    </w:rPr>
  </w:style>
  <w:style w:type="paragraph" w:customStyle="1" w:styleId="Einleitungstext">
    <w:name w:val="Einleitungstext"/>
    <w:basedOn w:val="Themenberschrift"/>
    <w:rsid w:val="00AD0AD7"/>
    <w:rPr>
      <w:sz w:val="28"/>
    </w:rPr>
  </w:style>
  <w:style w:type="paragraph" w:styleId="Kopfzeile">
    <w:name w:val="header"/>
    <w:basedOn w:val="Standard"/>
    <w:link w:val="KopfzeileZchn"/>
    <w:rsid w:val="005B3048"/>
    <w:pPr>
      <w:tabs>
        <w:tab w:val="center" w:pos="4536"/>
        <w:tab w:val="right" w:pos="9072"/>
      </w:tabs>
      <w:overflowPunct w:val="0"/>
      <w:autoSpaceDE w:val="0"/>
      <w:autoSpaceDN w:val="0"/>
      <w:adjustRightInd w:val="0"/>
      <w:textAlignment w:val="baseline"/>
    </w:pPr>
    <w:rPr>
      <w:rFonts w:ascii="AvantGarde halb fett" w:hAnsi="AvantGarde halb fett"/>
      <w:szCs w:val="20"/>
      <w:lang w:val="en-US"/>
    </w:rPr>
  </w:style>
  <w:style w:type="paragraph" w:styleId="Fuzeile">
    <w:name w:val="footer"/>
    <w:basedOn w:val="Standard"/>
    <w:link w:val="FuzeileZchn"/>
    <w:uiPriority w:val="99"/>
    <w:rsid w:val="0026002D"/>
    <w:pPr>
      <w:tabs>
        <w:tab w:val="center" w:pos="4536"/>
        <w:tab w:val="right" w:pos="9072"/>
      </w:tabs>
    </w:pPr>
    <w:rPr>
      <w:rFonts w:ascii="AvantGarde halb fett" w:hAnsi="AvantGarde halb fett"/>
      <w:sz w:val="18"/>
    </w:rPr>
  </w:style>
  <w:style w:type="character" w:styleId="Seitenzahl">
    <w:name w:val="page number"/>
    <w:basedOn w:val="Absatz-Standardschriftart"/>
    <w:semiHidden/>
    <w:rsid w:val="00AD0AD7"/>
  </w:style>
  <w:style w:type="character" w:styleId="Hyperlink">
    <w:name w:val="Hyperlink"/>
    <w:basedOn w:val="Absatz-Standardschriftart"/>
    <w:semiHidden/>
    <w:rsid w:val="00AD0AD7"/>
    <w:rPr>
      <w:color w:val="0000FF"/>
      <w:u w:val="single"/>
    </w:rPr>
  </w:style>
  <w:style w:type="paragraph" w:customStyle="1" w:styleId="BBLTitelzeile">
    <w:name w:val="BBLTitelzeile"/>
    <w:basedOn w:val="Standard"/>
    <w:rsid w:val="005B3048"/>
    <w:rPr>
      <w:rFonts w:ascii="AvantGarde halb fett" w:hAnsi="AvantGarde halb fett"/>
      <w:sz w:val="44"/>
    </w:rPr>
  </w:style>
  <w:style w:type="paragraph" w:styleId="Funotentext">
    <w:name w:val="footnote text"/>
    <w:basedOn w:val="Standard"/>
    <w:link w:val="FunotentextZchn"/>
    <w:semiHidden/>
    <w:rsid w:val="00AD0AD7"/>
    <w:rPr>
      <w:szCs w:val="20"/>
    </w:rPr>
  </w:style>
  <w:style w:type="character" w:styleId="Funotenzeichen">
    <w:name w:val="footnote reference"/>
    <w:basedOn w:val="Absatz-Standardschriftart"/>
    <w:semiHidden/>
    <w:rsid w:val="00AD0AD7"/>
    <w:rPr>
      <w:vertAlign w:val="superscript"/>
    </w:rPr>
  </w:style>
  <w:style w:type="paragraph" w:styleId="Sprechblasentext">
    <w:name w:val="Balloon Text"/>
    <w:basedOn w:val="Standard"/>
    <w:semiHidden/>
    <w:rsid w:val="00AD0AD7"/>
    <w:rPr>
      <w:rFonts w:ascii="Tahoma" w:hAnsi="Tahoma" w:cs="Tahoma"/>
      <w:sz w:val="16"/>
      <w:szCs w:val="16"/>
    </w:rPr>
  </w:style>
  <w:style w:type="character" w:customStyle="1" w:styleId="KopfzeileZchn">
    <w:name w:val="Kopfzeile Zchn"/>
    <w:basedOn w:val="Absatz-Standardschriftart"/>
    <w:link w:val="Kopfzeile"/>
    <w:rsid w:val="005B3048"/>
    <w:rPr>
      <w:rFonts w:ascii="AvantGarde halb fett" w:hAnsi="AvantGarde halb fett"/>
      <w:lang w:val="en-US"/>
    </w:rPr>
  </w:style>
  <w:style w:type="character" w:customStyle="1" w:styleId="n0071bf50x008c3078">
    <w:name w:val="n0071bf50x008c3078"/>
    <w:basedOn w:val="Absatz-Standardschriftart"/>
    <w:rsid w:val="008109B9"/>
    <w:rPr>
      <w:b/>
      <w:bCs/>
    </w:rPr>
  </w:style>
  <w:style w:type="character" w:styleId="Kommentarzeichen">
    <w:name w:val="annotation reference"/>
    <w:basedOn w:val="Absatz-Standardschriftart"/>
    <w:unhideWhenUsed/>
    <w:rsid w:val="00DA1D7E"/>
    <w:rPr>
      <w:sz w:val="16"/>
      <w:szCs w:val="16"/>
    </w:rPr>
  </w:style>
  <w:style w:type="paragraph" w:styleId="Kommentartext">
    <w:name w:val="annotation text"/>
    <w:basedOn w:val="Standard"/>
    <w:link w:val="KommentartextZchn"/>
    <w:unhideWhenUsed/>
    <w:rsid w:val="00DA1D7E"/>
    <w:rPr>
      <w:szCs w:val="20"/>
    </w:rPr>
  </w:style>
  <w:style w:type="character" w:customStyle="1" w:styleId="KommentartextZchn">
    <w:name w:val="Kommentartext Zchn"/>
    <w:basedOn w:val="Absatz-Standardschriftart"/>
    <w:link w:val="Kommentartext"/>
    <w:rsid w:val="00DA1D7E"/>
    <w:rPr>
      <w:rFonts w:ascii="Arial" w:hAnsi="Arial"/>
    </w:rPr>
  </w:style>
  <w:style w:type="paragraph" w:styleId="Kommentarthema">
    <w:name w:val="annotation subject"/>
    <w:basedOn w:val="Kommentartext"/>
    <w:next w:val="Kommentartext"/>
    <w:link w:val="KommentarthemaZchn"/>
    <w:uiPriority w:val="99"/>
    <w:semiHidden/>
    <w:unhideWhenUsed/>
    <w:rsid w:val="00DA1D7E"/>
    <w:rPr>
      <w:b/>
      <w:bCs/>
    </w:rPr>
  </w:style>
  <w:style w:type="character" w:customStyle="1" w:styleId="KommentarthemaZchn">
    <w:name w:val="Kommentarthema Zchn"/>
    <w:basedOn w:val="KommentartextZchn"/>
    <w:link w:val="Kommentarthema"/>
    <w:uiPriority w:val="99"/>
    <w:semiHidden/>
    <w:rsid w:val="00DA1D7E"/>
    <w:rPr>
      <w:rFonts w:ascii="Arial" w:hAnsi="Arial"/>
      <w:b/>
      <w:bCs/>
    </w:rPr>
  </w:style>
  <w:style w:type="character" w:customStyle="1" w:styleId="berschrift1Zchn">
    <w:name w:val="Überschrift 1 Zchn"/>
    <w:basedOn w:val="Absatz-Standardschriftart"/>
    <w:link w:val="berschrift1"/>
    <w:uiPriority w:val="9"/>
    <w:rsid w:val="004872EA"/>
    <w:rPr>
      <w:rFonts w:ascii="AvantGarde halb fett" w:hAnsi="AvantGarde halb fett"/>
      <w:bCs/>
      <w:kern w:val="32"/>
      <w:sz w:val="24"/>
      <w:szCs w:val="32"/>
    </w:rPr>
  </w:style>
  <w:style w:type="character" w:customStyle="1" w:styleId="berschrift2Zchn">
    <w:name w:val="Überschrift 2 Zchn"/>
    <w:basedOn w:val="Absatz-Standardschriftart"/>
    <w:link w:val="berschrift2"/>
    <w:uiPriority w:val="9"/>
    <w:rsid w:val="00C228D3"/>
    <w:rPr>
      <w:rFonts w:ascii="Arial" w:hAnsi="Arial" w:cs="Arial"/>
      <w:iCs/>
      <w:szCs w:val="28"/>
    </w:rPr>
  </w:style>
  <w:style w:type="character" w:customStyle="1" w:styleId="berschrift3Zchn">
    <w:name w:val="Überschrift 3 Zchn"/>
    <w:basedOn w:val="Absatz-Standardschriftart"/>
    <w:link w:val="berschrift3"/>
    <w:uiPriority w:val="9"/>
    <w:rsid w:val="001B2263"/>
    <w:rPr>
      <w:rFonts w:ascii="Helvetica leicht" w:hAnsi="Helvetica leicht"/>
      <w:bCs/>
      <w:szCs w:val="26"/>
    </w:rPr>
  </w:style>
  <w:style w:type="character" w:customStyle="1" w:styleId="berschrift4Zchn">
    <w:name w:val="Überschrift 4 Zchn"/>
    <w:basedOn w:val="Absatz-Standardschriftart"/>
    <w:link w:val="berschrift4"/>
    <w:uiPriority w:val="9"/>
    <w:semiHidden/>
    <w:rsid w:val="00913E11"/>
    <w:rPr>
      <w:rFonts w:ascii="Calibri" w:hAnsi="Calibri"/>
      <w:b/>
      <w:bCs/>
      <w:sz w:val="28"/>
      <w:szCs w:val="28"/>
    </w:rPr>
  </w:style>
  <w:style w:type="character" w:customStyle="1" w:styleId="berschrift5Zchn">
    <w:name w:val="Überschrift 5 Zchn"/>
    <w:basedOn w:val="Absatz-Standardschriftart"/>
    <w:link w:val="berschrift5"/>
    <w:uiPriority w:val="9"/>
    <w:semiHidden/>
    <w:rsid w:val="00913E11"/>
    <w:rPr>
      <w:rFonts w:ascii="Calibri" w:hAnsi="Calibri"/>
      <w:b/>
      <w:bCs/>
      <w:i/>
      <w:iCs/>
      <w:sz w:val="26"/>
      <w:szCs w:val="26"/>
    </w:rPr>
  </w:style>
  <w:style w:type="character" w:customStyle="1" w:styleId="berschrift6Zchn">
    <w:name w:val="Überschrift 6 Zchn"/>
    <w:basedOn w:val="Absatz-Standardschriftart"/>
    <w:link w:val="berschrift6"/>
    <w:uiPriority w:val="9"/>
    <w:semiHidden/>
    <w:rsid w:val="00913E11"/>
    <w:rPr>
      <w:rFonts w:ascii="Calibri" w:hAnsi="Calibri"/>
      <w:b/>
      <w:bCs/>
      <w:szCs w:val="22"/>
    </w:rPr>
  </w:style>
  <w:style w:type="character" w:customStyle="1" w:styleId="berschrift7Zchn">
    <w:name w:val="Überschrift 7 Zchn"/>
    <w:basedOn w:val="Absatz-Standardschriftart"/>
    <w:link w:val="berschrift7"/>
    <w:uiPriority w:val="9"/>
    <w:semiHidden/>
    <w:rsid w:val="00913E11"/>
    <w:rPr>
      <w:rFonts w:ascii="Calibri" w:hAnsi="Calibri"/>
      <w:sz w:val="24"/>
      <w:szCs w:val="24"/>
    </w:rPr>
  </w:style>
  <w:style w:type="character" w:customStyle="1" w:styleId="berschrift8Zchn">
    <w:name w:val="Überschrift 8 Zchn"/>
    <w:basedOn w:val="Absatz-Standardschriftart"/>
    <w:link w:val="berschrift8"/>
    <w:uiPriority w:val="9"/>
    <w:semiHidden/>
    <w:rsid w:val="00913E11"/>
    <w:rPr>
      <w:rFonts w:ascii="Calibri" w:hAnsi="Calibri"/>
      <w:i/>
      <w:iCs/>
      <w:sz w:val="24"/>
      <w:szCs w:val="24"/>
    </w:rPr>
  </w:style>
  <w:style w:type="character" w:customStyle="1" w:styleId="berschrift9Zchn">
    <w:name w:val="Überschrift 9 Zchn"/>
    <w:basedOn w:val="Absatz-Standardschriftart"/>
    <w:link w:val="berschrift9"/>
    <w:uiPriority w:val="9"/>
    <w:semiHidden/>
    <w:rsid w:val="00913E11"/>
    <w:rPr>
      <w:rFonts w:ascii="Cambria" w:hAnsi="Cambria"/>
      <w:szCs w:val="22"/>
    </w:rPr>
  </w:style>
  <w:style w:type="character" w:customStyle="1" w:styleId="FuzeileZchn">
    <w:name w:val="Fußzeile Zchn"/>
    <w:basedOn w:val="Absatz-Standardschriftart"/>
    <w:link w:val="Fuzeile"/>
    <w:uiPriority w:val="99"/>
    <w:rsid w:val="0026002D"/>
    <w:rPr>
      <w:rFonts w:ascii="AvantGarde halb fett" w:hAnsi="AvantGarde halb fett"/>
      <w:sz w:val="18"/>
      <w:szCs w:val="24"/>
    </w:rPr>
  </w:style>
  <w:style w:type="paragraph" w:customStyle="1" w:styleId="Anschrift">
    <w:name w:val="Anschrift"/>
    <w:basedOn w:val="Standard"/>
    <w:rsid w:val="00904A80"/>
    <w:pPr>
      <w:autoSpaceDE w:val="0"/>
      <w:autoSpaceDN w:val="0"/>
      <w:adjustRightInd w:val="0"/>
      <w:spacing w:line="240" w:lineRule="exact"/>
    </w:pPr>
    <w:rPr>
      <w:kern w:val="28"/>
      <w:szCs w:val="20"/>
    </w:rPr>
  </w:style>
  <w:style w:type="paragraph" w:customStyle="1" w:styleId="TabellenText">
    <w:name w:val="Tabellen Text"/>
    <w:rsid w:val="00904A80"/>
    <w:pPr>
      <w:autoSpaceDE w:val="0"/>
      <w:autoSpaceDN w:val="0"/>
      <w:adjustRightInd w:val="0"/>
      <w:spacing w:line="238" w:lineRule="atLeast"/>
    </w:pPr>
    <w:rPr>
      <w:rFonts w:ascii="Arial" w:hAnsi="Arial"/>
      <w:color w:val="000000"/>
      <w:sz w:val="14"/>
      <w:szCs w:val="14"/>
    </w:rPr>
  </w:style>
  <w:style w:type="paragraph" w:customStyle="1" w:styleId="Einrckung1">
    <w:name w:val="Einrückung1"/>
    <w:rsid w:val="00904A80"/>
    <w:pPr>
      <w:keepLines/>
      <w:autoSpaceDE w:val="0"/>
      <w:autoSpaceDN w:val="0"/>
      <w:adjustRightInd w:val="0"/>
      <w:spacing w:line="181" w:lineRule="atLeast"/>
      <w:ind w:left="226" w:hanging="226"/>
    </w:pPr>
    <w:rPr>
      <w:rFonts w:ascii="Arial" w:hAnsi="Arial"/>
      <w:color w:val="000000"/>
      <w:sz w:val="14"/>
      <w:szCs w:val="14"/>
    </w:rPr>
  </w:style>
  <w:style w:type="paragraph" w:styleId="Listenabsatz">
    <w:name w:val="List Paragraph"/>
    <w:basedOn w:val="Standard"/>
    <w:uiPriority w:val="34"/>
    <w:qFormat/>
    <w:rsid w:val="009326F1"/>
    <w:pPr>
      <w:ind w:left="720"/>
      <w:contextualSpacing/>
    </w:pPr>
    <w:rPr>
      <w:rFonts w:eastAsia="Calibri"/>
      <w:szCs w:val="22"/>
      <w:lang w:eastAsia="en-US"/>
    </w:rPr>
  </w:style>
  <w:style w:type="paragraph" w:customStyle="1" w:styleId="Einrckung3">
    <w:name w:val="Einrückung3"/>
    <w:rsid w:val="009326F1"/>
    <w:pPr>
      <w:keepLines/>
      <w:autoSpaceDE w:val="0"/>
      <w:autoSpaceDN w:val="0"/>
      <w:adjustRightInd w:val="0"/>
      <w:ind w:left="283" w:hanging="283"/>
    </w:pPr>
    <w:rPr>
      <w:rFonts w:ascii="Arial" w:hAnsi="Arial"/>
      <w:color w:val="000000"/>
      <w:sz w:val="14"/>
      <w:szCs w:val="14"/>
    </w:rPr>
  </w:style>
  <w:style w:type="paragraph" w:styleId="berarbeitung">
    <w:name w:val="Revision"/>
    <w:hidden/>
    <w:uiPriority w:val="99"/>
    <w:semiHidden/>
    <w:rsid w:val="00C41F80"/>
    <w:rPr>
      <w:rFonts w:ascii="Arial" w:hAnsi="Arial"/>
      <w:sz w:val="22"/>
      <w:szCs w:val="24"/>
    </w:rPr>
  </w:style>
  <w:style w:type="table" w:styleId="Tabellenraster">
    <w:name w:val="Table Grid"/>
    <w:basedOn w:val="NormaleTabelle"/>
    <w:rsid w:val="00C41F80"/>
    <w:rPr>
      <w:rFonts w:ascii="Calibri" w:eastAsia="Calibri" w:hAnsi="Calibri"/>
      <w:sz w:val="22"/>
      <w:szCs w:val="22"/>
      <w:lang w:eastAsia="en-US"/>
    </w:rPr>
    <w:tblPr>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Pr>
  </w:style>
  <w:style w:type="paragraph" w:customStyle="1" w:styleId="Listemark1">
    <w:name w:val="Liste mark 1"/>
    <w:rsid w:val="005B3048"/>
    <w:pPr>
      <w:numPr>
        <w:numId w:val="2"/>
      </w:numPr>
      <w:autoSpaceDE w:val="0"/>
      <w:autoSpaceDN w:val="0"/>
      <w:adjustRightInd w:val="0"/>
      <w:spacing w:before="100" w:beforeAutospacing="1" w:after="100" w:afterAutospacing="1"/>
    </w:pPr>
    <w:rPr>
      <w:rFonts w:ascii="Arial" w:hAnsi="Arial"/>
      <w:color w:val="000000"/>
      <w:sz w:val="22"/>
      <w:szCs w:val="22"/>
    </w:rPr>
  </w:style>
  <w:style w:type="paragraph" w:customStyle="1" w:styleId="Listemark2">
    <w:name w:val="Liste mark 2"/>
    <w:rsid w:val="005B3048"/>
    <w:pPr>
      <w:numPr>
        <w:numId w:val="3"/>
      </w:numPr>
      <w:autoSpaceDE w:val="0"/>
      <w:autoSpaceDN w:val="0"/>
      <w:adjustRightInd w:val="0"/>
      <w:spacing w:before="100" w:beforeAutospacing="1" w:after="100" w:afterAutospacing="1" w:line="238" w:lineRule="atLeast"/>
    </w:pPr>
    <w:rPr>
      <w:rFonts w:ascii="Arial" w:hAnsi="Arial"/>
      <w:color w:val="000000"/>
      <w:sz w:val="22"/>
      <w:szCs w:val="22"/>
    </w:rPr>
  </w:style>
  <w:style w:type="paragraph" w:customStyle="1" w:styleId="Listemark3">
    <w:name w:val="Liste mark 3"/>
    <w:basedOn w:val="Listemark1"/>
    <w:rsid w:val="005B3048"/>
    <w:pPr>
      <w:numPr>
        <w:numId w:val="4"/>
      </w:numPr>
    </w:pPr>
  </w:style>
  <w:style w:type="numbering" w:customStyle="1" w:styleId="Formatvorlage1">
    <w:name w:val="Formatvorlage1"/>
    <w:uiPriority w:val="99"/>
    <w:rsid w:val="0029503F"/>
    <w:pPr>
      <w:numPr>
        <w:numId w:val="5"/>
      </w:numPr>
    </w:pPr>
  </w:style>
  <w:style w:type="paragraph" w:styleId="Textkrper">
    <w:name w:val="Body Text"/>
    <w:basedOn w:val="Standard"/>
    <w:link w:val="TextkrperZchn"/>
    <w:rsid w:val="000D3111"/>
    <w:pPr>
      <w:tabs>
        <w:tab w:val="left" w:pos="851"/>
      </w:tabs>
    </w:pPr>
    <w:rPr>
      <w:sz w:val="16"/>
      <w:szCs w:val="20"/>
    </w:rPr>
  </w:style>
  <w:style w:type="character" w:customStyle="1" w:styleId="TextkrperZchn">
    <w:name w:val="Textkörper Zchn"/>
    <w:basedOn w:val="Absatz-Standardschriftart"/>
    <w:link w:val="Textkrper"/>
    <w:rsid w:val="000D3111"/>
    <w:rPr>
      <w:rFonts w:ascii="Arial" w:hAnsi="Arial"/>
      <w:sz w:val="16"/>
    </w:rPr>
  </w:style>
  <w:style w:type="paragraph" w:styleId="Textkrper3">
    <w:name w:val="Body Text 3"/>
    <w:basedOn w:val="Standard"/>
    <w:link w:val="Textkrper3Zchn"/>
    <w:uiPriority w:val="99"/>
    <w:semiHidden/>
    <w:unhideWhenUsed/>
    <w:rsid w:val="006F72AE"/>
    <w:pPr>
      <w:spacing w:after="120"/>
    </w:pPr>
    <w:rPr>
      <w:sz w:val="16"/>
      <w:szCs w:val="16"/>
    </w:rPr>
  </w:style>
  <w:style w:type="character" w:customStyle="1" w:styleId="Textkrper3Zchn">
    <w:name w:val="Textkörper 3 Zchn"/>
    <w:basedOn w:val="Absatz-Standardschriftart"/>
    <w:link w:val="Textkrper3"/>
    <w:uiPriority w:val="99"/>
    <w:semiHidden/>
    <w:rsid w:val="006F72AE"/>
    <w:rPr>
      <w:rFonts w:ascii="Arial" w:hAnsi="Arial"/>
      <w:sz w:val="16"/>
      <w:szCs w:val="16"/>
    </w:rPr>
  </w:style>
  <w:style w:type="paragraph" w:customStyle="1" w:styleId="betreffabstand">
    <w:name w:val="betreffabstand"/>
    <w:basedOn w:val="Standard"/>
    <w:rsid w:val="00FD4AEB"/>
    <w:pPr>
      <w:widowControl w:val="0"/>
      <w:tabs>
        <w:tab w:val="left" w:pos="7158"/>
      </w:tabs>
      <w:spacing w:before="20" w:line="20" w:lineRule="exact"/>
    </w:pPr>
    <w:rPr>
      <w:szCs w:val="20"/>
    </w:rPr>
  </w:style>
  <w:style w:type="paragraph" w:customStyle="1" w:styleId="Standardabsatz">
    <w:name w:val="Standardabsatz"/>
    <w:basedOn w:val="Standard"/>
    <w:rsid w:val="00FA0AA3"/>
    <w:pPr>
      <w:autoSpaceDE w:val="0"/>
      <w:autoSpaceDN w:val="0"/>
      <w:adjustRightInd w:val="0"/>
      <w:spacing w:after="120"/>
    </w:pPr>
    <w:rPr>
      <w:rFonts w:cs="Arial"/>
      <w:iCs/>
      <w:noProof/>
      <w:color w:val="000000"/>
      <w:kern w:val="20"/>
    </w:rPr>
  </w:style>
  <w:style w:type="character" w:customStyle="1" w:styleId="FunotentextZchn">
    <w:name w:val="Fußnotentext Zchn"/>
    <w:basedOn w:val="Absatz-Standardschriftart"/>
    <w:link w:val="Funotentext"/>
    <w:semiHidden/>
    <w:rsid w:val="006B0B84"/>
    <w:rPr>
      <w:rFonts w:ascii="Arial" w:hAnsi="Arial"/>
    </w:rPr>
  </w:style>
  <w:style w:type="character" w:customStyle="1" w:styleId="word-wrap-container1">
    <w:name w:val="word-wrap-container1"/>
    <w:basedOn w:val="Absatz-Standardschriftart"/>
    <w:rsid w:val="00F156ED"/>
  </w:style>
  <w:style w:type="paragraph" w:styleId="StandardWeb">
    <w:name w:val="Normal (Web)"/>
    <w:basedOn w:val="Standard"/>
    <w:uiPriority w:val="99"/>
    <w:unhideWhenUsed/>
    <w:rsid w:val="00B7349B"/>
    <w:pPr>
      <w:spacing w:before="100" w:beforeAutospacing="1" w:after="100" w:afterAutospacing="1"/>
    </w:pPr>
    <w:rPr>
      <w:rFonts w:ascii="Times New Roman" w:hAnsi="Times New Roman"/>
      <w:sz w:val="24"/>
    </w:rPr>
  </w:style>
  <w:style w:type="paragraph" w:customStyle="1" w:styleId="TextTabelle8">
    <w:name w:val="Text Tabelle 8"/>
    <w:basedOn w:val="Text"/>
    <w:qFormat/>
    <w:rsid w:val="004A50C4"/>
    <w:pPr>
      <w:spacing w:before="120" w:after="120" w:line="240" w:lineRule="auto"/>
    </w:pPr>
    <w:rPr>
      <w:sz w:val="16"/>
      <w:szCs w:val="16"/>
    </w:rPr>
  </w:style>
  <w:style w:type="table" w:customStyle="1" w:styleId="Tabellenraster2">
    <w:name w:val="Tabellenraster2"/>
    <w:basedOn w:val="NormaleTabelle"/>
    <w:next w:val="Tabellenraster"/>
    <w:uiPriority w:val="59"/>
    <w:rsid w:val="00714D0D"/>
    <w:rPr>
      <w:rFonts w:ascii="Calibri" w:eastAsia="Calibri" w:hAnsi="Calibri"/>
      <w:sz w:val="22"/>
      <w:szCs w:val="22"/>
      <w:lang w:eastAsia="en-US"/>
    </w:rPr>
    <w:tblPr>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Pr>
  </w:style>
  <w:style w:type="paragraph" w:styleId="KeinLeerraum">
    <w:name w:val="No Spacing"/>
    <w:uiPriority w:val="1"/>
    <w:qFormat/>
    <w:rsid w:val="00201C96"/>
    <w:rPr>
      <w:rFonts w:ascii="Arial" w:hAnsi="Arial"/>
      <w:szCs w:val="24"/>
    </w:rPr>
  </w:style>
  <w:style w:type="character" w:styleId="Platzhaltertext">
    <w:name w:val="Placeholder Text"/>
    <w:basedOn w:val="Absatz-Standardschriftart"/>
    <w:uiPriority w:val="99"/>
    <w:semiHidden/>
    <w:rsid w:val="007D7030"/>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317075619">
      <w:bodyDiv w:val="1"/>
      <w:marLeft w:val="0"/>
      <w:marRight w:val="0"/>
      <w:marTop w:val="0"/>
      <w:marBottom w:val="0"/>
      <w:divBdr>
        <w:top w:val="none" w:sz="0" w:space="0" w:color="auto"/>
        <w:left w:val="none" w:sz="0" w:space="0" w:color="auto"/>
        <w:bottom w:val="none" w:sz="0" w:space="0" w:color="auto"/>
        <w:right w:val="none" w:sz="0" w:space="0" w:color="auto"/>
      </w:divBdr>
    </w:div>
    <w:div w:id="611592087">
      <w:bodyDiv w:val="1"/>
      <w:marLeft w:val="0"/>
      <w:marRight w:val="0"/>
      <w:marTop w:val="0"/>
      <w:marBottom w:val="0"/>
      <w:divBdr>
        <w:top w:val="none" w:sz="0" w:space="0" w:color="auto"/>
        <w:left w:val="none" w:sz="0" w:space="0" w:color="auto"/>
        <w:bottom w:val="none" w:sz="0" w:space="0" w:color="auto"/>
        <w:right w:val="none" w:sz="0" w:space="0" w:color="auto"/>
      </w:divBdr>
    </w:div>
    <w:div w:id="856768800">
      <w:bodyDiv w:val="1"/>
      <w:marLeft w:val="0"/>
      <w:marRight w:val="0"/>
      <w:marTop w:val="0"/>
      <w:marBottom w:val="0"/>
      <w:divBdr>
        <w:top w:val="none" w:sz="0" w:space="0" w:color="auto"/>
        <w:left w:val="none" w:sz="0" w:space="0" w:color="auto"/>
        <w:bottom w:val="none" w:sz="0" w:space="0" w:color="auto"/>
        <w:right w:val="none" w:sz="0" w:space="0" w:color="auto"/>
      </w:divBdr>
    </w:div>
    <w:div w:id="1018579658">
      <w:bodyDiv w:val="1"/>
      <w:marLeft w:val="0"/>
      <w:marRight w:val="0"/>
      <w:marTop w:val="0"/>
      <w:marBottom w:val="0"/>
      <w:divBdr>
        <w:top w:val="none" w:sz="0" w:space="0" w:color="auto"/>
        <w:left w:val="none" w:sz="0" w:space="0" w:color="auto"/>
        <w:bottom w:val="none" w:sz="0" w:space="0" w:color="auto"/>
        <w:right w:val="none" w:sz="0" w:space="0" w:color="auto"/>
      </w:divBdr>
    </w:div>
    <w:div w:id="1052194510">
      <w:bodyDiv w:val="1"/>
      <w:marLeft w:val="0"/>
      <w:marRight w:val="0"/>
      <w:marTop w:val="0"/>
      <w:marBottom w:val="0"/>
      <w:divBdr>
        <w:top w:val="none" w:sz="0" w:space="0" w:color="auto"/>
        <w:left w:val="none" w:sz="0" w:space="0" w:color="auto"/>
        <w:bottom w:val="none" w:sz="0" w:space="0" w:color="auto"/>
        <w:right w:val="none" w:sz="0" w:space="0" w:color="auto"/>
      </w:divBdr>
      <w:divsChild>
        <w:div w:id="1594322086">
          <w:marLeft w:val="0"/>
          <w:marRight w:val="0"/>
          <w:marTop w:val="0"/>
          <w:marBottom w:val="0"/>
          <w:divBdr>
            <w:top w:val="none" w:sz="0" w:space="0" w:color="auto"/>
            <w:left w:val="none" w:sz="0" w:space="0" w:color="auto"/>
            <w:bottom w:val="none" w:sz="0" w:space="0" w:color="auto"/>
            <w:right w:val="none" w:sz="0" w:space="0" w:color="auto"/>
          </w:divBdr>
          <w:divsChild>
            <w:div w:id="919102103">
              <w:marLeft w:val="0"/>
              <w:marRight w:val="0"/>
              <w:marTop w:val="0"/>
              <w:marBottom w:val="0"/>
              <w:divBdr>
                <w:top w:val="none" w:sz="0" w:space="0" w:color="auto"/>
                <w:left w:val="none" w:sz="0" w:space="0" w:color="auto"/>
                <w:bottom w:val="none" w:sz="0" w:space="0" w:color="auto"/>
                <w:right w:val="none" w:sz="0" w:space="0" w:color="auto"/>
              </w:divBdr>
              <w:divsChild>
                <w:div w:id="1950508981">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214580047">
      <w:bodyDiv w:val="1"/>
      <w:marLeft w:val="0"/>
      <w:marRight w:val="0"/>
      <w:marTop w:val="0"/>
      <w:marBottom w:val="0"/>
      <w:divBdr>
        <w:top w:val="none" w:sz="0" w:space="0" w:color="auto"/>
        <w:left w:val="none" w:sz="0" w:space="0" w:color="auto"/>
        <w:bottom w:val="none" w:sz="0" w:space="0" w:color="auto"/>
        <w:right w:val="none" w:sz="0" w:space="0" w:color="auto"/>
      </w:divBdr>
      <w:divsChild>
        <w:div w:id="1046561825">
          <w:marLeft w:val="0"/>
          <w:marRight w:val="0"/>
          <w:marTop w:val="0"/>
          <w:marBottom w:val="0"/>
          <w:divBdr>
            <w:top w:val="none" w:sz="0" w:space="0" w:color="auto"/>
            <w:left w:val="none" w:sz="0" w:space="0" w:color="auto"/>
            <w:bottom w:val="none" w:sz="0" w:space="0" w:color="auto"/>
            <w:right w:val="none" w:sz="0" w:space="0" w:color="auto"/>
          </w:divBdr>
          <w:divsChild>
            <w:div w:id="220481266">
              <w:marLeft w:val="0"/>
              <w:marRight w:val="0"/>
              <w:marTop w:val="0"/>
              <w:marBottom w:val="0"/>
              <w:divBdr>
                <w:top w:val="none" w:sz="0" w:space="0" w:color="auto"/>
                <w:left w:val="none" w:sz="0" w:space="0" w:color="auto"/>
                <w:bottom w:val="none" w:sz="0" w:space="0" w:color="auto"/>
                <w:right w:val="none" w:sz="0" w:space="0" w:color="auto"/>
              </w:divBdr>
              <w:divsChild>
                <w:div w:id="1456021576">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948417535">
      <w:bodyDiv w:val="1"/>
      <w:marLeft w:val="0"/>
      <w:marRight w:val="0"/>
      <w:marTop w:val="0"/>
      <w:marBottom w:val="0"/>
      <w:divBdr>
        <w:top w:val="none" w:sz="0" w:space="0" w:color="auto"/>
        <w:left w:val="none" w:sz="0" w:space="0" w:color="auto"/>
        <w:bottom w:val="none" w:sz="0" w:space="0" w:color="auto"/>
        <w:right w:val="none" w:sz="0" w:space="0" w:color="auto"/>
      </w:divBdr>
      <w:divsChild>
        <w:div w:id="1133213490">
          <w:marLeft w:val="0"/>
          <w:marRight w:val="0"/>
          <w:marTop w:val="0"/>
          <w:marBottom w:val="0"/>
          <w:divBdr>
            <w:top w:val="none" w:sz="0" w:space="0" w:color="auto"/>
            <w:left w:val="none" w:sz="0" w:space="0" w:color="auto"/>
            <w:bottom w:val="none" w:sz="0" w:space="0" w:color="auto"/>
            <w:right w:val="none" w:sz="0" w:space="0" w:color="auto"/>
          </w:divBdr>
          <w:divsChild>
            <w:div w:id="1603227362">
              <w:marLeft w:val="0"/>
              <w:marRight w:val="0"/>
              <w:marTop w:val="0"/>
              <w:marBottom w:val="0"/>
              <w:divBdr>
                <w:top w:val="none" w:sz="0" w:space="0" w:color="auto"/>
                <w:left w:val="none" w:sz="0" w:space="0" w:color="auto"/>
                <w:bottom w:val="none" w:sz="0" w:space="0" w:color="auto"/>
                <w:right w:val="none" w:sz="0" w:space="0" w:color="auto"/>
              </w:divBdr>
              <w:divsChild>
                <w:div w:id="494228762">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2138720678">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8" Type="http://schemas.openxmlformats.org/officeDocument/2006/relationships/settings" Target="settings.xml"/><Relationship Id="rId13" Type="http://schemas.microsoft.com/office/2011/relationships/commentsExtended" Target="commentsExtended.xml"/><Relationship Id="rId18" Type="http://schemas.openxmlformats.org/officeDocument/2006/relationships/header" Target="header2.xml"/><Relationship Id="rId3" Type="http://schemas.openxmlformats.org/officeDocument/2006/relationships/customXml" Target="../customXml/item3.xml"/><Relationship Id="rId21" Type="http://schemas.microsoft.com/office/2011/relationships/people" Target="people.xml"/><Relationship Id="rId7" Type="http://schemas.openxmlformats.org/officeDocument/2006/relationships/styles" Target="styles.xml"/><Relationship Id="rId12" Type="http://schemas.openxmlformats.org/officeDocument/2006/relationships/comments" Target="comments.xml"/><Relationship Id="rId17" Type="http://schemas.openxmlformats.org/officeDocument/2006/relationships/footer" Target="footer1.xml"/><Relationship Id="rId2" Type="http://schemas.openxmlformats.org/officeDocument/2006/relationships/customXml" Target="../customXml/item2.xml"/><Relationship Id="rId16" Type="http://schemas.openxmlformats.org/officeDocument/2006/relationships/header" Target="header1.xml"/><Relationship Id="rId20" Type="http://schemas.openxmlformats.org/officeDocument/2006/relationships/fontTable" Target="fontTable.xml"/><Relationship Id="rId1" Type="http://schemas.openxmlformats.org/officeDocument/2006/relationships/customXml" Target="../customXml/item1.xml"/><Relationship Id="rId6" Type="http://schemas.openxmlformats.org/officeDocument/2006/relationships/numbering" Target="numbering.xml"/><Relationship Id="rId11" Type="http://schemas.openxmlformats.org/officeDocument/2006/relationships/endnotes" Target="endnotes.xml"/><Relationship Id="rId5" Type="http://schemas.openxmlformats.org/officeDocument/2006/relationships/customXml" Target="../customXml/item5.xml"/><Relationship Id="rId15" Type="http://schemas.microsoft.com/office/2018/08/relationships/commentsExtensible" Target="commentsExtensible.xml"/><Relationship Id="rId23" Type="http://schemas.openxmlformats.org/officeDocument/2006/relationships/theme" Target="theme/theme1.xml"/><Relationship Id="rId10" Type="http://schemas.openxmlformats.org/officeDocument/2006/relationships/footnotes" Target="footnotes.xml"/><Relationship Id="rId19" Type="http://schemas.openxmlformats.org/officeDocument/2006/relationships/footer" Target="footer2.xml"/><Relationship Id="rId4" Type="http://schemas.openxmlformats.org/officeDocument/2006/relationships/customXml" Target="../customXml/item4.xml"/><Relationship Id="rId9" Type="http://schemas.openxmlformats.org/officeDocument/2006/relationships/webSettings" Target="webSettings.xml"/><Relationship Id="rId14" Type="http://schemas.microsoft.com/office/2016/09/relationships/commentsIds" Target="commentsIds.xml"/><Relationship Id="rId22" Type="http://schemas.openxmlformats.org/officeDocument/2006/relationships/glossaryDocument" Target="glossary/document.xml"/></Relationships>
</file>

<file path=word/_rels/header1.xml.rels><?xml version="1.0" encoding="UTF-8" standalone="yes"?>
<Relationships xmlns="http://schemas.openxmlformats.org/package/2006/relationships"><Relationship Id="rId1" Type="http://schemas.openxmlformats.org/officeDocument/2006/relationships/image" Target="media/image1.jpeg"/></Relationships>
</file>

<file path=word/_rels/header2.xml.rels><?xml version="1.0" encoding="UTF-8" standalone="yes"?>
<Relationships xmlns="http://schemas.openxmlformats.org/package/2006/relationships"><Relationship Id="rId1" Type="http://schemas.openxmlformats.org/officeDocument/2006/relationships/image" Target="media/image1.jpeg"/></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7403629FEB1B4C8C8DFA40FD1DE27A37"/>
        <w:category>
          <w:name w:val="Allgemein"/>
          <w:gallery w:val="placeholder"/>
        </w:category>
        <w:types>
          <w:type w:val="bbPlcHdr"/>
        </w:types>
        <w:behaviors>
          <w:behavior w:val="content"/>
        </w:behaviors>
        <w:guid w:val="{2B307CD7-9388-4A98-945E-6A69818D24CF}"/>
      </w:docPartPr>
      <w:docPartBody>
        <w:p w:rsidR="007D5B89" w:rsidRDefault="007D5B89" w:rsidP="007D5B89">
          <w:pPr>
            <w:pStyle w:val="7403629FEB1B4C8C8DFA40FD1DE27A37"/>
          </w:pPr>
          <w:r>
            <w:rPr>
              <w:rStyle w:val="Platzhaltertext"/>
            </w:rPr>
            <w:t>[Titel]</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MS Gothic">
    <w:altName w:val="ＭＳ ゴシック"/>
    <w:panose1 w:val="020B0609070205080204"/>
    <w:charset w:val="80"/>
    <w:family w:val="modern"/>
    <w:pitch w:val="fixed"/>
    <w:sig w:usb0="E00002FF" w:usb1="6AC7FDFB" w:usb2="08000012" w:usb3="00000000" w:csb0="0002009F" w:csb1="00000000"/>
  </w:font>
  <w:font w:name="AvantGarde halb fett">
    <w:altName w:val="Calibri"/>
    <w:charset w:val="00"/>
    <w:family w:val="auto"/>
    <w:pitch w:val="variable"/>
    <w:sig w:usb0="A000002F" w:usb1="1000004A" w:usb2="00000000" w:usb3="00000000" w:csb0="00000093" w:csb1="00000000"/>
  </w:font>
  <w:font w:name="Helvetica leicht">
    <w:altName w:val="Arial"/>
    <w:charset w:val="00"/>
    <w:family w:val="auto"/>
    <w:pitch w:val="variable"/>
    <w:sig w:usb0="00000003" w:usb1="00000000" w:usb2="00000000" w:usb3="00000000" w:csb0="00000001" w:csb1="00000000"/>
  </w:font>
  <w:font w:name="Calibri">
    <w:panose1 w:val="020F0502020204030204"/>
    <w:charset w:val="00"/>
    <w:family w:val="swiss"/>
    <w:pitch w:val="variable"/>
    <w:sig w:usb0="E4002EFF" w:usb1="C200247B" w:usb2="00000009" w:usb3="00000000" w:csb0="000001FF" w:csb1="00000000"/>
  </w:font>
  <w:font w:name="Cambria">
    <w:panose1 w:val="02040503050406030204"/>
    <w:charset w:val="00"/>
    <w:family w:val="roman"/>
    <w:pitch w:val="variable"/>
    <w:sig w:usb0="E00006FF" w:usb1="420024FF" w:usb2="02000000" w:usb3="00000000" w:csb0="0000019F" w:csb1="00000000"/>
  </w:font>
  <w:font w:name="AvantGarde Buch">
    <w:altName w:val="Cambria"/>
    <w:panose1 w:val="00000000000000000000"/>
    <w:charset w:val="00"/>
    <w:family w:val="roman"/>
    <w:notTrueType/>
    <w:pitch w:val="variable"/>
    <w:sig w:usb0="800000AF" w:usb1="4000204A" w:usb2="00000000" w:usb3="00000000" w:csb0="00000001" w:csb1="00000000"/>
  </w:font>
  <w:font w:name="Tahoma">
    <w:panose1 w:val="020B0604030504040204"/>
    <w:charset w:val="00"/>
    <w:family w:val="swiss"/>
    <w:pitch w:val="variable"/>
    <w:sig w:usb0="E1002EFF" w:usb1="C000605B" w:usb2="00000029" w:usb3="00000000" w:csb0="000101FF" w:csb1="00000000"/>
  </w:font>
  <w:font w:name="Segoe UI Symbol">
    <w:panose1 w:val="020B0502040204020203"/>
    <w:charset w:val="00"/>
    <w:family w:val="swiss"/>
    <w:pitch w:val="variable"/>
    <w:sig w:usb0="800001E3" w:usb1="1200FFEF" w:usb2="00040000" w:usb3="00000000" w:csb0="00000001" w:csb1="00000000"/>
  </w:font>
  <w:font w:name="Aptos">
    <w:charset w:val="00"/>
    <w:family w:val="swiss"/>
    <w:pitch w:val="variable"/>
    <w:sig w:usb0="20000287" w:usb1="00000003" w:usb2="00000000" w:usb3="00000000" w:csb0="000001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defaultTabStop w:val="708"/>
  <w:hyphenationZone w:val="425"/>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7D5B89"/>
    <w:rsid w:val="000F0BDF"/>
    <w:rsid w:val="00170AE5"/>
    <w:rsid w:val="001A1D04"/>
    <w:rsid w:val="00320E35"/>
    <w:rsid w:val="0046628C"/>
    <w:rsid w:val="0048384A"/>
    <w:rsid w:val="004B2170"/>
    <w:rsid w:val="004D5190"/>
    <w:rsid w:val="005D1022"/>
    <w:rsid w:val="006632A3"/>
    <w:rsid w:val="007878B9"/>
    <w:rsid w:val="007D5B89"/>
    <w:rsid w:val="00850887"/>
    <w:rsid w:val="00B33BB4"/>
    <w:rsid w:val="00BB5D37"/>
    <w:rsid w:val="00BD754B"/>
    <w:rsid w:val="00BF708D"/>
    <w:rsid w:val="00D03D00"/>
    <w:rsid w:val="00D56B96"/>
    <w:rsid w:val="00F32116"/>
    <w:rsid w:val="00FE0809"/>
    <w:rsid w:val="00FF56A2"/>
  </w:rsids>
  <m:mathPr>
    <m:mathFont m:val="Cambria Math"/>
    <m:brkBin m:val="before"/>
    <m:brkBinSub m:val="--"/>
    <m:smallFrac m:val="0"/>
    <m:dispDef/>
    <m:lMargin m:val="0"/>
    <m:rMargin m:val="0"/>
    <m:defJc m:val="centerGroup"/>
    <m:wrapIndent m:val="1440"/>
    <m:intLim m:val="subSup"/>
    <m:naryLim m:val="undOvr"/>
  </m:mathPr>
  <w:themeFontLang w:val="de-DE"/>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kern w:val="2"/>
        <w:sz w:val="24"/>
        <w:szCs w:val="24"/>
        <w:lang w:val="de-DE" w:eastAsia="de-DE" w:bidi="ar-SA"/>
        <w14:ligatures w14:val="standardContextual"/>
      </w:rPr>
    </w:rPrDefault>
    <w:pPrDefault>
      <w:pPr>
        <w:spacing w:after="160" w:line="278"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Standard">
    <w:name w:val="Normal"/>
    <w:qFormat/>
  </w:style>
  <w:style w:type="character" w:default="1" w:styleId="Absatz-Standardschriftart">
    <w:name w:val="Default Paragraph Font"/>
    <w:uiPriority w:val="1"/>
    <w:semiHidden/>
    <w:unhideWhenUsed/>
  </w:style>
  <w:style w:type="table" w:default="1" w:styleId="NormaleTabelle">
    <w:name w:val="Normal Table"/>
    <w:uiPriority w:val="99"/>
    <w:semiHidden/>
    <w:unhideWhenUsed/>
    <w:tblPr>
      <w:tblInd w:w="0" w:type="dxa"/>
      <w:tblCellMar>
        <w:top w:w="0" w:type="dxa"/>
        <w:left w:w="108" w:type="dxa"/>
        <w:bottom w:w="0" w:type="dxa"/>
        <w:right w:w="108" w:type="dxa"/>
      </w:tblCellMar>
    </w:tblPr>
  </w:style>
  <w:style w:type="numbering" w:default="1" w:styleId="KeineListe">
    <w:name w:val="No List"/>
    <w:uiPriority w:val="99"/>
    <w:semiHidden/>
    <w:unhideWhenUsed/>
  </w:style>
  <w:style w:type="character" w:styleId="Platzhaltertext">
    <w:name w:val="Placeholder Text"/>
    <w:basedOn w:val="Absatz-Standardschriftart"/>
    <w:uiPriority w:val="99"/>
    <w:semiHidden/>
    <w:rsid w:val="007D5B89"/>
  </w:style>
  <w:style w:type="paragraph" w:customStyle="1" w:styleId="7403629FEB1B4C8C8DFA40FD1DE27A37">
    <w:name w:val="7403629FEB1B4C8C8DFA40FD1DE27A37"/>
    <w:rsid w:val="007D5B89"/>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webSettings>
</file>

<file path=word/theme/theme1.xml><?xml version="1.0" encoding="utf-8"?>
<a:theme xmlns:a="http://schemas.openxmlformats.org/drawingml/2006/main" name="Larissa-Design">
  <a:themeElements>
    <a:clrScheme name="Larissa">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Larissa">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Larissa">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p:properties xmlns:p="http://schemas.microsoft.com/office/2006/metadata/properties" xmlns:xsi="http://www.w3.org/2001/XMLSchema-instance" xmlns:pc="http://schemas.microsoft.com/office/infopath/2007/PartnerControls">
  <documentManagement>
    <Vgv_Phase xmlns="f18553e4-0ef6-4dd1-9e08-53b2286d7b98">3 Marktansprache</Vgv_Phase>
    <Vgv_Thema xmlns="406FD743-AFB4-4AC8-B2F3-7459BF30A96F">Fassadensanierung</Vgv_Thema>
  </documentManagement>
</p:properties>
</file>

<file path=customXml/item2.xml><?xml version="1.0" encoding="utf-8"?>
<ct:contentTypeSchema xmlns:ct="http://schemas.microsoft.com/office/2006/metadata/contentType" xmlns:ma="http://schemas.microsoft.com/office/2006/metadata/properties/metaAttributes" ct:_="" ma:_="" ma:contentTypeName="Projektbibliothek Dokument" ma:contentTypeID="0x010100E65520829C044D71A30CF51927CFE1190023A91E759D459F4A95FAB848D875A487" ma:contentTypeVersion="0" ma:contentTypeDescription="" ma:contentTypeScope="" ma:versionID="989f840b968c47fba2e5c469ddb439dc">
  <xsd:schema xmlns:xsd="http://www.w3.org/2001/XMLSchema" xmlns:xs="http://www.w3.org/2001/XMLSchema" xmlns:p="http://schemas.microsoft.com/office/2006/metadata/properties" xmlns:ns2="f18553e4-0ef6-4dd1-9e08-53b2286d7b98" xmlns:ns3="406FD743-AFB4-4AC8-B2F3-7459BF30A96F" targetNamespace="http://schemas.microsoft.com/office/2006/metadata/properties" ma:root="true" ma:fieldsID="cd42f8373579abde278c4c2dfd048281" ns2:_="" ns3:_="">
    <xsd:import namespace="f18553e4-0ef6-4dd1-9e08-53b2286d7b98"/>
    <xsd:import namespace="406FD743-AFB4-4AC8-B2F3-7459BF30A96F"/>
    <xsd:element name="properties">
      <xsd:complexType>
        <xsd:sequence>
          <xsd:element name="documentManagement">
            <xsd:complexType>
              <xsd:all>
                <xsd:element ref="ns2:Vgv_Phase" minOccurs="0"/>
                <xsd:element ref="ns3:Vgv_Them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18553e4-0ef6-4dd1-9e08-53b2286d7b98" elementFormDefault="qualified">
    <xsd:import namespace="http://schemas.microsoft.com/office/2006/documentManagement/types"/>
    <xsd:import namespace="http://schemas.microsoft.com/office/infopath/2007/PartnerControls"/>
    <xsd:element name="Vgv_Phase" ma:index="8" nillable="true" ma:displayName="Phase" ma:format="Dropdown" ma:internalName="Vgv_Phase">
      <xsd:simpleType>
        <xsd:restriction base="dms:Choice">
          <xsd:enumeration value="1 Markterkundung"/>
          <xsd:enumeration value="2 Vorbereitung Vergabeverfahren"/>
          <xsd:enumeration value="3 Marktansprache"/>
          <xsd:enumeration value="4 Wertung + Zuschlag"/>
        </xsd:restriction>
      </xsd:simpleType>
    </xsd:element>
  </xsd:schema>
  <xsd:schema xmlns:xsd="http://www.w3.org/2001/XMLSchema" xmlns:xs="http://www.w3.org/2001/XMLSchema" xmlns:dms="http://schemas.microsoft.com/office/2006/documentManagement/types" xmlns:pc="http://schemas.microsoft.com/office/infopath/2007/PartnerControls" targetNamespace="406FD743-AFB4-4AC8-B2F3-7459BF30A96F" elementFormDefault="qualified">
    <xsd:import namespace="http://schemas.microsoft.com/office/2006/documentManagement/types"/>
    <xsd:import namespace="http://schemas.microsoft.com/office/infopath/2007/PartnerControls"/>
    <xsd:element name="Vgv_Thema" ma:index="9" nillable="true" ma:displayName="Thema" ma:format="Dropdown" ma:internalName="Thema">
      <xsd:simpleType>
        <xsd:restriction base="dms:Choice">
          <xsd:enumeration value="Gerüstarbeiten"/>
          <xsd:enumeration value="Dacharbeiten"/>
          <xsd:enumeration value="Sonnenschutzarbeiten"/>
          <xsd:enumeration value="Schlosserarbeiten"/>
          <xsd:enumeration value="Fassadenreinigung"/>
          <xsd:enumeration value="Elektroarbeiten"/>
          <xsd:enumeration value="PV-Anlage"/>
          <xsd:enumeration value="Fassadensanierung"/>
          <xsd:enumeration value="Sanierung Tiefgarage"/>
          <xsd:enumeration value="Lüftungsarbeiten"/>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Inhaltstyp"/>
        <xsd:element ref="dc:title" minOccurs="0" maxOccurs="1" ma:index="4" ma:displayName="Titel"/>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tns:customPropertyEditors xmlns:tns="http://schemas.microsoft.com/office/2006/customDocumentInformationPanel">
  <tns:showOnOpen>true</tns:showOnOpen>
  <tns:defaultPropertyEditorNamespace>Standardeigenschaften</tns:defaultPropertyEditorNamespace>
</tns:customPropertyEditors>
</file>

<file path=customXml/item4.xml><?xml version="1.0" encoding="utf-8"?>
<b:Sources xmlns:b="http://schemas.openxmlformats.org/officeDocument/2006/bibliography" xmlns="http://schemas.openxmlformats.org/officeDocument/2006/bibliography" SelectedStyle="\APA.XSL" StyleName="APA"/>
</file>

<file path=customXml/item5.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F5A3B2C8-D84F-4CC3-B6CB-162ABD7F08F5}">
  <ds:schemaRefs>
    <ds:schemaRef ds:uri="http://schemas.microsoft.com/office/2006/metadata/properties"/>
    <ds:schemaRef ds:uri="http://schemas.microsoft.com/office/infopath/2007/PartnerControls"/>
    <ds:schemaRef ds:uri="f18553e4-0ef6-4dd1-9e08-53b2286d7b98"/>
    <ds:schemaRef ds:uri="406FD743-AFB4-4AC8-B2F3-7459BF30A96F"/>
  </ds:schemaRefs>
</ds:datastoreItem>
</file>

<file path=customXml/itemProps2.xml><?xml version="1.0" encoding="utf-8"?>
<ds:datastoreItem xmlns:ds="http://schemas.openxmlformats.org/officeDocument/2006/customXml" ds:itemID="{BC284E24-3286-4028-A7AF-5DD2CB58920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18553e4-0ef6-4dd1-9e08-53b2286d7b98"/>
    <ds:schemaRef ds:uri="406FD743-AFB4-4AC8-B2F3-7459BF30A96F"/>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FB9EF06C-0157-4BA5-8118-C0056FB6B7AC}">
  <ds:schemaRefs>
    <ds:schemaRef ds:uri="http://schemas.microsoft.com/office/2006/customDocumentInformationPanel"/>
  </ds:schemaRefs>
</ds:datastoreItem>
</file>

<file path=customXml/itemProps4.xml><?xml version="1.0" encoding="utf-8"?>
<ds:datastoreItem xmlns:ds="http://schemas.openxmlformats.org/officeDocument/2006/customXml" ds:itemID="{0FD87C4D-EB17-499A-B02A-D8254BD5F0FF}">
  <ds:schemaRefs>
    <ds:schemaRef ds:uri="http://schemas.openxmlformats.org/officeDocument/2006/bibliography"/>
  </ds:schemaRefs>
</ds:datastoreItem>
</file>

<file path=customXml/itemProps5.xml><?xml version="1.0" encoding="utf-8"?>
<ds:datastoreItem xmlns:ds="http://schemas.openxmlformats.org/officeDocument/2006/customXml" ds:itemID="{D56DBFB7-BEA6-42B5-8F98-0C5191D34E0E}">
  <ds:schemaRefs>
    <ds:schemaRef ds:uri="http://schemas.microsoft.com/sharepoint/v3/contenttype/forms"/>
  </ds:schemaRefs>
</ds:datastoreItem>
</file>

<file path=docMetadata/LabelInfo.xml><?xml version="1.0" encoding="utf-8"?>
<clbl:labelList xmlns:clbl="http://schemas.microsoft.com/office/2020/mipLabelMetadata">
  <clbl:label id="{a48f69af-3265-4c12-b1e3-f63a8696e71d}" enabled="1" method="Standard" siteId="{777634b8-6549-48dd-89f9-71c677fea243}" contentBits="0" removed="0"/>
</clbl:labelList>
</file>

<file path=docProps/app.xml><?xml version="1.0" encoding="utf-8"?>
<Properties xmlns="http://schemas.openxmlformats.org/officeDocument/2006/extended-properties" xmlns:vt="http://schemas.openxmlformats.org/officeDocument/2006/docPropsVTypes">
  <Template>Normal.dotm</Template>
  <TotalTime>0</TotalTime>
  <Pages>5</Pages>
  <Words>1238</Words>
  <Characters>7801</Characters>
  <Application>Microsoft Office Word</Application>
  <DocSecurity>0</DocSecurity>
  <Lines>65</Lines>
  <Paragraphs>18</Paragraphs>
  <ScaleCrop>false</ScaleCrop>
  <HeadingPairs>
    <vt:vector size="2" baseType="variant">
      <vt:variant>
        <vt:lpstr>Titel</vt:lpstr>
      </vt:variant>
      <vt:variant>
        <vt:i4>1</vt:i4>
      </vt:variant>
    </vt:vector>
  </HeadingPairs>
  <TitlesOfParts>
    <vt:vector size="1" baseType="lpstr">
      <vt:lpstr/>
    </vt:vector>
  </TitlesOfParts>
  <Company>Techniker Krankenkasse</Company>
  <LinksUpToDate>false</LinksUpToDate>
  <CharactersWithSpaces>9021</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TK München Fassadensanierungsarbeiten</dc:title>
  <dc:subject/>
  <dc:creator>Techniker Krankenkasse</dc:creator>
  <cp:keywords/>
  <dc:description/>
  <cp:lastModifiedBy>Behrens, Moritz</cp:lastModifiedBy>
  <cp:revision>2</cp:revision>
  <cp:lastPrinted>2020-08-21T08:34:00Z</cp:lastPrinted>
  <dcterms:created xsi:type="dcterms:W3CDTF">2026-09-15T14:30:00Z</dcterms:created>
  <dcterms:modified xsi:type="dcterms:W3CDTF">2026-09-15T14:30:00Z</dcterms:modified>
  <cp:category>-keine Angabe einpflegen-</cp:category>
  <cp:contentStatus>-keine Angabe einpflegen-</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0x010100E65520829C044D71A30CF51927CFE1190023A91E759D459F4A95FAB848D875A487</vt:lpwstr>
  </property>
  <property fmtid="{D5CDD505-2E9C-101B-9397-08002B2CF9AE}" pid="3" name="TaxKeyword">
    <vt:lpwstr/>
  </property>
  <property fmtid="{D5CDD505-2E9C-101B-9397-08002B2CF9AE}" pid="4" name="TK-Kategorie">
    <vt:lpwstr>11;#04 Unterlagen Angebotsphase|34bb0fff-48fb-4269-945b-ee41f1ed30a9</vt:lpwstr>
  </property>
  <property fmtid="{D5CDD505-2E9C-101B-9397-08002B2CF9AE}" pid="5" name="TK-Thema">
    <vt:lpwstr/>
  </property>
  <property fmtid="{D5CDD505-2E9C-101B-9397-08002B2CF9AE}" pid="6" name="TK-Unterthema">
    <vt:lpwstr/>
  </property>
  <property fmtid="{D5CDD505-2E9C-101B-9397-08002B2CF9AE}" pid="7" name="MSIP_Label_a48f69af-3265-4c12-b1e3-f63a8696e71d_Enabled">
    <vt:lpwstr>true</vt:lpwstr>
  </property>
  <property fmtid="{D5CDD505-2E9C-101B-9397-08002B2CF9AE}" pid="8" name="MSIP_Label_a48f69af-3265-4c12-b1e3-f63a8696e71d_SetDate">
    <vt:lpwstr>2022-05-27T09:19:42Z</vt:lpwstr>
  </property>
  <property fmtid="{D5CDD505-2E9C-101B-9397-08002B2CF9AE}" pid="9" name="MSIP_Label_a48f69af-3265-4c12-b1e3-f63a8696e71d_Method">
    <vt:lpwstr>Standard</vt:lpwstr>
  </property>
  <property fmtid="{D5CDD505-2E9C-101B-9397-08002B2CF9AE}" pid="10" name="MSIP_Label_a48f69af-3265-4c12-b1e3-f63a8696e71d_Name">
    <vt:lpwstr>Nur für den Dienstgebrauch</vt:lpwstr>
  </property>
  <property fmtid="{D5CDD505-2E9C-101B-9397-08002B2CF9AE}" pid="11" name="MSIP_Label_a48f69af-3265-4c12-b1e3-f63a8696e71d_SiteId">
    <vt:lpwstr>777634b8-6549-48dd-89f9-71c677fea243</vt:lpwstr>
  </property>
  <property fmtid="{D5CDD505-2E9C-101B-9397-08002B2CF9AE}" pid="12" name="MSIP_Label_a48f69af-3265-4c12-b1e3-f63a8696e71d_ActionId">
    <vt:lpwstr>b91e840c-96a1-4953-b626-175052c70141</vt:lpwstr>
  </property>
  <property fmtid="{D5CDD505-2E9C-101B-9397-08002B2CF9AE}" pid="13" name="MSIP_Label_a48f69af-3265-4c12-b1e3-f63a8696e71d_ContentBits">
    <vt:lpwstr>0</vt:lpwstr>
  </property>
</Properties>
</file>