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77777777" w:rsidR="0036610F" w:rsidRPr="00C43C35" w:rsidRDefault="0036610F" w:rsidP="0036610F">
      <w:pPr>
        <w:pStyle w:val="berschrift1"/>
      </w:pPr>
      <w:r w:rsidRPr="0036610F">
        <w:t>Bietergemeinschaftserklärung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 xml:space="preserve">Wir erklären, dass die Bietergemeinschaft </w:t>
      </w:r>
      <w:proofErr w:type="gramStart"/>
      <w:r w:rsidRPr="00F315D8">
        <w:t>aus folgenden</w:t>
      </w:r>
      <w:proofErr w:type="gramEnd"/>
      <w:r w:rsidRPr="00F315D8">
        <w:t xml:space="preserve">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7A246050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E1593C">
            <w:t>TK München Schlosserarbeiten</w:t>
          </w:r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927C91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21682748" w14:textId="77777777" w:rsidR="00990AED" w:rsidRPr="00F315D8" w:rsidRDefault="00990AED" w:rsidP="002866AB">
      <w:pPr>
        <w:pStyle w:val="Text"/>
        <w:rPr>
          <w:rFonts w:cs="Arial"/>
        </w:rPr>
      </w:pPr>
      <w:r w:rsidRPr="00F315D8">
        <w:rPr>
          <w:rFonts w:cs="Arial"/>
        </w:rPr>
        <w:t xml:space="preserve">Ferner sind wir in den letzten 5 Jahren vor dem Datum der Auftragsbekanntmachung nicht mit einer </w:t>
      </w:r>
    </w:p>
    <w:p w14:paraId="33B7B9CB" w14:textId="77777777" w:rsidR="00990AED" w:rsidRPr="00F315D8" w:rsidRDefault="00927C91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927C91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927C91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927C91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70BE27C3" w:rsidR="00F93883" w:rsidRDefault="00927C91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lastRenderedPageBreak/>
        <w:t xml:space="preserve">Unterzeichnung in Textform nach § 126b BGB </w:t>
      </w:r>
    </w:p>
    <w:p w14:paraId="6C37634C" w14:textId="5562E595" w:rsidR="005C7C2A" w:rsidRPr="00F315D8" w:rsidRDefault="00F76089" w:rsidP="005C7C2A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0F23AA" w:rsidRPr="00F315D8" w14:paraId="7FDB3F23" w14:textId="77777777" w:rsidTr="00F93883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3E958CA" w14:textId="6DD45A44" w:rsidR="000F23AA" w:rsidRPr="00F93883" w:rsidRDefault="000F23AA" w:rsidP="00F93883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4A0012BA" w14:textId="77777777" w:rsidR="000F23AA" w:rsidRPr="00F93883" w:rsidRDefault="000F23AA" w:rsidP="00F93883"/>
        </w:tc>
      </w:tr>
      <w:tr w:rsidR="000F23AA" w:rsidRPr="00F315D8" w14:paraId="61AF98F6" w14:textId="77777777" w:rsidTr="00F93883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19120C31" w14:textId="0A5EE1D3" w:rsidR="000F23AA" w:rsidRPr="00F93883" w:rsidRDefault="000F23AA" w:rsidP="00F93883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46A6B9F" w14:textId="77777777" w:rsidR="000F23AA" w:rsidRPr="00F93883" w:rsidRDefault="000F23AA" w:rsidP="00F93883"/>
        </w:tc>
      </w:tr>
      <w:tr w:rsidR="000F23AA" w:rsidRPr="00F315D8" w14:paraId="1FBFE3C0" w14:textId="77777777" w:rsidTr="00F93883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288C0C48" w14:textId="2237B1BF" w:rsidR="000F23AA" w:rsidRPr="00F93883" w:rsidRDefault="000F23AA" w:rsidP="00F93883">
            <w:r w:rsidRPr="00F93883">
              <w:t>Erforderliche Angaben für die Registerabfrage:</w:t>
            </w:r>
          </w:p>
        </w:tc>
      </w:tr>
      <w:tr w:rsidR="00F93883" w:rsidRPr="00F315D8" w14:paraId="0CB75724" w14:textId="77777777" w:rsidTr="00F93883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5D063CE" w14:textId="77777777" w:rsidR="00F93883" w:rsidRPr="00F93883" w:rsidRDefault="00F93883" w:rsidP="00F93883">
            <w:r w:rsidRPr="00F93883">
              <w:t>Sitz des Unternehmens</w:t>
            </w:r>
          </w:p>
          <w:p w14:paraId="5691D0A4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32FE18B1" w14:textId="77777777" w:rsidR="00F93883" w:rsidRPr="00F93883" w:rsidRDefault="00F93883" w:rsidP="00F93883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59061478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1F90FC11" w14:textId="594C1516" w:rsidR="00F93883" w:rsidRPr="00F93883" w:rsidRDefault="00F93883" w:rsidP="00F93883">
            <w:r w:rsidRPr="00F93883">
              <w:rPr>
                <w:sz w:val="16"/>
                <w:szCs w:val="16"/>
              </w:rPr>
              <w:t xml:space="preserve">Bitte geben Sie hier den Unternehmenssitz an (und nicht ggf. Ihre </w:t>
            </w:r>
            <w:proofErr w:type="spellStart"/>
            <w:r w:rsidRPr="00F93883">
              <w:rPr>
                <w:sz w:val="16"/>
                <w:szCs w:val="16"/>
              </w:rPr>
              <w:t>Niederlassunganschrift</w:t>
            </w:r>
            <w:proofErr w:type="spellEnd"/>
            <w:r w:rsidRPr="00F93883">
              <w:rPr>
                <w:sz w:val="16"/>
                <w:szCs w:val="16"/>
              </w:rPr>
              <w:t>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1822DE50" w14:textId="77777777" w:rsidR="00F93883" w:rsidRPr="00F93883" w:rsidRDefault="00F93883" w:rsidP="00F93883"/>
        </w:tc>
      </w:tr>
      <w:tr w:rsidR="00F93883" w:rsidRPr="00F315D8" w14:paraId="377E3DFE" w14:textId="77777777" w:rsidTr="00F93883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4A387A5E" w14:textId="77777777" w:rsidR="00F93883" w:rsidRPr="00F93883" w:rsidRDefault="00F93883" w:rsidP="00F93883">
            <w:r w:rsidRPr="00F93883">
              <w:t>Registergericht/Genehmigungsbehörde und Register-/Geschäftsnummer</w:t>
            </w:r>
          </w:p>
          <w:p w14:paraId="73BB4701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7096BCC4" w14:textId="729FEFEA" w:rsidR="00F93883" w:rsidRPr="00F93883" w:rsidRDefault="00F93883" w:rsidP="00F93883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D4B059" w14:textId="77777777" w:rsidR="00F93883" w:rsidRPr="00F93883" w:rsidRDefault="00F93883" w:rsidP="00F93883"/>
        </w:tc>
      </w:tr>
    </w:tbl>
    <w:p w14:paraId="1D0AE971" w14:textId="3A60322F" w:rsidR="00DA26BD" w:rsidRPr="005256D0" w:rsidRDefault="00DA26BD" w:rsidP="00990AED">
      <w:pPr>
        <w:pBdr>
          <w:top w:val="single" w:sz="4" w:space="1" w:color="auto"/>
          <w:left w:val="single" w:sz="4" w:space="1" w:color="auto"/>
          <w:bottom w:val="single" w:sz="4" w:space="1" w:color="auto"/>
          <w:right w:val="single" w:sz="4" w:space="1" w:color="auto"/>
        </w:pBdr>
        <w:spacing w:after="160" w:line="259" w:lineRule="auto"/>
        <w:rPr>
          <w:rFonts w:eastAsia="Calibri" w:cs="Arial"/>
          <w:sz w:val="18"/>
          <w:szCs w:val="18"/>
          <w:lang w:eastAsia="en-US"/>
        </w:rPr>
      </w:pPr>
    </w:p>
    <w:sectPr w:rsidR="00DA26BD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1E429BD" w14:textId="77777777" w:rsidR="00927C91" w:rsidRDefault="00927C91" w:rsidP="005C7C2A">
      <w:r>
        <w:separator/>
      </w:r>
    </w:p>
  </w:endnote>
  <w:endnote w:type="continuationSeparator" w:id="0">
    <w:p w14:paraId="12669080" w14:textId="77777777" w:rsidR="00927C91" w:rsidRDefault="00927C91" w:rsidP="005C7C2A">
      <w:r>
        <w:continuationSeparator/>
      </w:r>
    </w:p>
  </w:endnote>
  <w:endnote w:type="continuationNotice" w:id="1">
    <w:p w14:paraId="4C856FAC" w14:textId="77777777" w:rsidR="00927C91" w:rsidRDefault="00927C9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9EDD3A" w14:textId="77777777" w:rsidR="00811A97" w:rsidRDefault="00811A9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59CBF4B2" w:rsidR="005C7C2A" w:rsidRPr="006010ED" w:rsidRDefault="00927C91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E1593C">
          <w:rPr>
            <w:rFonts w:cs="Arial"/>
            <w:b/>
            <w:szCs w:val="16"/>
          </w:rPr>
          <w:t>25-08870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E1593C">
          <w:rPr>
            <w:rFonts w:cs="Arial"/>
            <w:b/>
          </w:rPr>
          <w:t>TK München Schlosserarbeiten</w:t>
        </w:r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AE30B" w14:textId="77777777" w:rsidR="00811A97" w:rsidRDefault="00811A97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8AAE460" w14:textId="77777777" w:rsidR="00927C91" w:rsidRDefault="00927C91" w:rsidP="005C7C2A">
      <w:r>
        <w:separator/>
      </w:r>
    </w:p>
  </w:footnote>
  <w:footnote w:type="continuationSeparator" w:id="0">
    <w:p w14:paraId="334DCFF7" w14:textId="77777777" w:rsidR="00927C91" w:rsidRDefault="00927C91" w:rsidP="005C7C2A">
      <w:r>
        <w:continuationSeparator/>
      </w:r>
    </w:p>
  </w:footnote>
  <w:footnote w:type="continuationNotice" w:id="1">
    <w:p w14:paraId="0B0D2457" w14:textId="77777777" w:rsidR="00927C91" w:rsidRDefault="00927C91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D8B38F" w14:textId="77777777" w:rsidR="00811A97" w:rsidRDefault="00811A9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0FCE48E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D671E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80A48E" w14:textId="77777777" w:rsidR="00811A97" w:rsidRDefault="00811A97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proofState w:spelling="clean" w:grammar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25FBC"/>
    <w:rsid w:val="000372C1"/>
    <w:rsid w:val="00041262"/>
    <w:rsid w:val="000D2B6F"/>
    <w:rsid w:val="000D3888"/>
    <w:rsid w:val="000D77F5"/>
    <w:rsid w:val="000F23AA"/>
    <w:rsid w:val="000F64D3"/>
    <w:rsid w:val="0013328C"/>
    <w:rsid w:val="002520C9"/>
    <w:rsid w:val="00293AE4"/>
    <w:rsid w:val="002D671E"/>
    <w:rsid w:val="002D67E9"/>
    <w:rsid w:val="002E2EB2"/>
    <w:rsid w:val="0034688E"/>
    <w:rsid w:val="0036610F"/>
    <w:rsid w:val="00374F64"/>
    <w:rsid w:val="004C2247"/>
    <w:rsid w:val="004D10B2"/>
    <w:rsid w:val="004D15AF"/>
    <w:rsid w:val="004E3CAD"/>
    <w:rsid w:val="004E408C"/>
    <w:rsid w:val="00515FCC"/>
    <w:rsid w:val="005256D0"/>
    <w:rsid w:val="005A641D"/>
    <w:rsid w:val="005C7C2A"/>
    <w:rsid w:val="005D786C"/>
    <w:rsid w:val="005E1D67"/>
    <w:rsid w:val="006010ED"/>
    <w:rsid w:val="00621E00"/>
    <w:rsid w:val="00692B4E"/>
    <w:rsid w:val="006A61A7"/>
    <w:rsid w:val="006B5269"/>
    <w:rsid w:val="00716BB9"/>
    <w:rsid w:val="00740F68"/>
    <w:rsid w:val="00811A97"/>
    <w:rsid w:val="00835A44"/>
    <w:rsid w:val="00884E09"/>
    <w:rsid w:val="00886848"/>
    <w:rsid w:val="008B400D"/>
    <w:rsid w:val="008E1B01"/>
    <w:rsid w:val="0091578E"/>
    <w:rsid w:val="00923F1A"/>
    <w:rsid w:val="00927C91"/>
    <w:rsid w:val="00967968"/>
    <w:rsid w:val="00990AED"/>
    <w:rsid w:val="009B2E46"/>
    <w:rsid w:val="009B4B3A"/>
    <w:rsid w:val="009C4982"/>
    <w:rsid w:val="009D67D3"/>
    <w:rsid w:val="00A07468"/>
    <w:rsid w:val="00A42726"/>
    <w:rsid w:val="00A521F8"/>
    <w:rsid w:val="00A767EA"/>
    <w:rsid w:val="00A90DCA"/>
    <w:rsid w:val="00A95454"/>
    <w:rsid w:val="00AF4080"/>
    <w:rsid w:val="00B349DF"/>
    <w:rsid w:val="00B507B8"/>
    <w:rsid w:val="00B8016E"/>
    <w:rsid w:val="00C0268B"/>
    <w:rsid w:val="00C27F48"/>
    <w:rsid w:val="00C41A62"/>
    <w:rsid w:val="00C86788"/>
    <w:rsid w:val="00CA784B"/>
    <w:rsid w:val="00CB3286"/>
    <w:rsid w:val="00D31033"/>
    <w:rsid w:val="00D3757D"/>
    <w:rsid w:val="00D54819"/>
    <w:rsid w:val="00D77A9B"/>
    <w:rsid w:val="00DA26BD"/>
    <w:rsid w:val="00DE6598"/>
    <w:rsid w:val="00E00584"/>
    <w:rsid w:val="00E0539E"/>
    <w:rsid w:val="00E1593C"/>
    <w:rsid w:val="00E1678B"/>
    <w:rsid w:val="00E46F79"/>
    <w:rsid w:val="00EE6347"/>
    <w:rsid w:val="00EF16A5"/>
    <w:rsid w:val="00EF6143"/>
    <w:rsid w:val="00F147EF"/>
    <w:rsid w:val="00F315D8"/>
    <w:rsid w:val="00F46E8F"/>
    <w:rsid w:val="00F66163"/>
    <w:rsid w:val="00F74AB3"/>
    <w:rsid w:val="00F76089"/>
    <w:rsid w:val="00F93248"/>
    <w:rsid w:val="00F93883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A7780"/>
    <w:rsid w:val="000B1395"/>
    <w:rsid w:val="00226B8C"/>
    <w:rsid w:val="00437FD2"/>
    <w:rsid w:val="005E1D67"/>
    <w:rsid w:val="006A61A7"/>
    <w:rsid w:val="00884E09"/>
    <w:rsid w:val="00886848"/>
    <w:rsid w:val="00B4236B"/>
    <w:rsid w:val="00D4352E"/>
    <w:rsid w:val="00E0731D"/>
    <w:rsid w:val="00F66163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23A91E759D459F4A95FAB848D875A487" ma:contentTypeVersion="0" ma:contentTypeDescription="" ma:contentTypeScope="" ma:versionID="989f840b968c47fba2e5c469ddb439dc">
  <xsd:schema xmlns:xsd="http://www.w3.org/2001/XMLSchema" xmlns:xs="http://www.w3.org/2001/XMLSchema" xmlns:p="http://schemas.microsoft.com/office/2006/metadata/properties" xmlns:ns2="f18553e4-0ef6-4dd1-9e08-53b2286d7b98" xmlns:ns3="406FD743-AFB4-4AC8-B2F3-7459BF30A96F" targetNamespace="http://schemas.microsoft.com/office/2006/metadata/properties" ma:root="true" ma:fieldsID="cd42f8373579abde278c4c2dfd048281" ns2:_="" ns3:_="">
    <xsd:import namespace="f18553e4-0ef6-4dd1-9e08-53b2286d7b98"/>
    <xsd:import namespace="406FD743-AFB4-4AC8-B2F3-7459BF30A96F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6FD743-AFB4-4AC8-B2F3-7459BF30A96F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>
          <xsd:enumeration value="Gerüstarbeiten"/>
          <xsd:enumeration value="Dacharbeiten"/>
          <xsd:enumeration value="Sonnenschutzarbeiten"/>
          <xsd:enumeration value="Schlosserarbeiten"/>
          <xsd:enumeration value="Fassadenreinigung"/>
          <xsd:enumeration value="Elektroarbeiten"/>
          <xsd:enumeration value="PV-Anlage"/>
          <xsd:enumeration value="Fassadensanierung"/>
          <xsd:enumeration value="Sanierung Tiefgarage"/>
          <xsd:enumeration value="Lüftungsarbeite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406FD743-AFB4-4AC8-B2F3-7459BF30A96F">Fassadensanierung</Vgv_Thema>
  </documentManagement>
</p:properties>
</file>

<file path=customXml/itemProps1.xml><?xml version="1.0" encoding="utf-8"?>
<ds:datastoreItem xmlns:ds="http://schemas.openxmlformats.org/officeDocument/2006/customXml" ds:itemID="{C16C29B1-E366-4D6D-81A3-F318E60A11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406FD743-AFB4-4AC8-B2F3-7459BF30A9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3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BF71D0E-A094-48EC-B028-B33D02DAA70C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406FD743-AFB4-4AC8-B2F3-7459BF30A96F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338</Words>
  <Characters>2132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TK München Schlosserarbeiten</vt:lpstr>
    </vt:vector>
  </TitlesOfParts>
  <Company>Techniker Krankenkasse</Company>
  <LinksUpToDate>false</LinksUpToDate>
  <CharactersWithSpaces>2466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 München Schlosserarbeiten</dc:title>
  <dc:subject>25-08870</dc:subject>
  <dc:creator>Techniker Krankenkasse</dc:creator>
  <cp:keywords>Bietergemeinschaftserklärung</cp:keywords>
  <dc:description>-keine Angabe einpflegen-</dc:description>
  <cp:lastModifiedBy>Behrens, Moritz</cp:lastModifiedBy>
  <cp:revision>15</cp:revision>
  <dcterms:created xsi:type="dcterms:W3CDTF">2024-08-05T12:30:00Z</dcterms:created>
  <dcterms:modified xsi:type="dcterms:W3CDTF">2026-09-11T06:49:00Z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0x010100E65520829C044D71A30CF51927CFE1190023A91E759D459F4A95FAB848D875A487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