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77777777" w:rsidR="0036610F" w:rsidRPr="00C43C35" w:rsidRDefault="0036610F" w:rsidP="0036610F">
      <w:pPr>
        <w:pStyle w:val="berschrift1"/>
      </w:pPr>
      <w:r w:rsidRPr="0036610F">
        <w:t>Bietergemeinschaftserklärung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4C2B7101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1D7CBB">
            <w:t>TK München Lüftungsarbeiten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487A49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487A49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487A49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487A49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487A49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487A49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lastRenderedPageBreak/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5B4B8AE" w14:textId="77777777" w:rsidR="00487A49" w:rsidRDefault="00487A49" w:rsidP="005C7C2A">
      <w:r>
        <w:separator/>
      </w:r>
    </w:p>
  </w:endnote>
  <w:endnote w:type="continuationSeparator" w:id="0">
    <w:p w14:paraId="680D1B3A" w14:textId="77777777" w:rsidR="00487A49" w:rsidRDefault="00487A49" w:rsidP="005C7C2A">
      <w:r>
        <w:continuationSeparator/>
      </w:r>
    </w:p>
  </w:endnote>
  <w:endnote w:type="continuationNotice" w:id="1">
    <w:p w14:paraId="2E721AD3" w14:textId="77777777" w:rsidR="00487A49" w:rsidRDefault="00487A49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9EDD3A" w14:textId="77777777" w:rsidR="00811A97" w:rsidRDefault="00811A9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0CABF539" w:rsidR="005C7C2A" w:rsidRPr="006010ED" w:rsidRDefault="00487A49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1D7CBB">
          <w:rPr>
            <w:rFonts w:cs="Arial"/>
            <w:b/>
            <w:szCs w:val="16"/>
          </w:rPr>
          <w:t>26-09396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1D7CBB">
          <w:rPr>
            <w:rFonts w:cs="Arial"/>
            <w:b/>
          </w:rPr>
          <w:t>TK München Lüftungsarbeiten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AE30B" w14:textId="77777777" w:rsidR="00811A97" w:rsidRDefault="00811A9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76DB8D9" w14:textId="77777777" w:rsidR="00487A49" w:rsidRDefault="00487A49" w:rsidP="005C7C2A">
      <w:r>
        <w:separator/>
      </w:r>
    </w:p>
  </w:footnote>
  <w:footnote w:type="continuationSeparator" w:id="0">
    <w:p w14:paraId="702C68D9" w14:textId="77777777" w:rsidR="00487A49" w:rsidRDefault="00487A49" w:rsidP="005C7C2A">
      <w:r>
        <w:continuationSeparator/>
      </w:r>
    </w:p>
  </w:footnote>
  <w:footnote w:type="continuationNotice" w:id="1">
    <w:p w14:paraId="308ADD8D" w14:textId="77777777" w:rsidR="00487A49" w:rsidRDefault="00487A49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D8B38F" w14:textId="77777777" w:rsidR="00811A97" w:rsidRDefault="00811A9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0FCE48E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D671E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80A48E" w14:textId="77777777" w:rsidR="00811A97" w:rsidRDefault="00811A97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25FBC"/>
    <w:rsid w:val="000372C1"/>
    <w:rsid w:val="00041262"/>
    <w:rsid w:val="000D2B6F"/>
    <w:rsid w:val="000D3888"/>
    <w:rsid w:val="000D77F5"/>
    <w:rsid w:val="000F23AA"/>
    <w:rsid w:val="000F64D3"/>
    <w:rsid w:val="0013328C"/>
    <w:rsid w:val="001D7CBB"/>
    <w:rsid w:val="002520C9"/>
    <w:rsid w:val="00293AE4"/>
    <w:rsid w:val="002D671E"/>
    <w:rsid w:val="002D67E9"/>
    <w:rsid w:val="002E2EB2"/>
    <w:rsid w:val="0034688E"/>
    <w:rsid w:val="0036610F"/>
    <w:rsid w:val="00374F64"/>
    <w:rsid w:val="00487A49"/>
    <w:rsid w:val="004C2247"/>
    <w:rsid w:val="004D10B2"/>
    <w:rsid w:val="004D15AF"/>
    <w:rsid w:val="004E3CAD"/>
    <w:rsid w:val="004E408C"/>
    <w:rsid w:val="00515FCC"/>
    <w:rsid w:val="005256D0"/>
    <w:rsid w:val="005A641D"/>
    <w:rsid w:val="005C7C2A"/>
    <w:rsid w:val="005D786C"/>
    <w:rsid w:val="005E1D67"/>
    <w:rsid w:val="006010ED"/>
    <w:rsid w:val="00621E00"/>
    <w:rsid w:val="00692B4E"/>
    <w:rsid w:val="006A61A7"/>
    <w:rsid w:val="006B5269"/>
    <w:rsid w:val="00716BB9"/>
    <w:rsid w:val="00740F68"/>
    <w:rsid w:val="00811A97"/>
    <w:rsid w:val="00835A44"/>
    <w:rsid w:val="00884E09"/>
    <w:rsid w:val="00886848"/>
    <w:rsid w:val="008B400D"/>
    <w:rsid w:val="008E1B01"/>
    <w:rsid w:val="0091578E"/>
    <w:rsid w:val="00923F1A"/>
    <w:rsid w:val="00927C91"/>
    <w:rsid w:val="00967968"/>
    <w:rsid w:val="00990AED"/>
    <w:rsid w:val="009B2E46"/>
    <w:rsid w:val="009B4B3A"/>
    <w:rsid w:val="009C4982"/>
    <w:rsid w:val="009D67D3"/>
    <w:rsid w:val="00A07468"/>
    <w:rsid w:val="00A42726"/>
    <w:rsid w:val="00A521F8"/>
    <w:rsid w:val="00A767EA"/>
    <w:rsid w:val="00A90DCA"/>
    <w:rsid w:val="00A95454"/>
    <w:rsid w:val="00AF4080"/>
    <w:rsid w:val="00B349DF"/>
    <w:rsid w:val="00B507B8"/>
    <w:rsid w:val="00B8016E"/>
    <w:rsid w:val="00C0268B"/>
    <w:rsid w:val="00C27F48"/>
    <w:rsid w:val="00C41A62"/>
    <w:rsid w:val="00C86788"/>
    <w:rsid w:val="00CA784B"/>
    <w:rsid w:val="00CB3286"/>
    <w:rsid w:val="00D31033"/>
    <w:rsid w:val="00D3757D"/>
    <w:rsid w:val="00D54819"/>
    <w:rsid w:val="00D76C72"/>
    <w:rsid w:val="00D77A9B"/>
    <w:rsid w:val="00DA26BD"/>
    <w:rsid w:val="00DE6598"/>
    <w:rsid w:val="00E00584"/>
    <w:rsid w:val="00E0539E"/>
    <w:rsid w:val="00E1593C"/>
    <w:rsid w:val="00E1678B"/>
    <w:rsid w:val="00E46F79"/>
    <w:rsid w:val="00EE6347"/>
    <w:rsid w:val="00EF16A5"/>
    <w:rsid w:val="00EF6143"/>
    <w:rsid w:val="00F147EF"/>
    <w:rsid w:val="00F315D8"/>
    <w:rsid w:val="00F46E8F"/>
    <w:rsid w:val="00F66163"/>
    <w:rsid w:val="00F74AB3"/>
    <w:rsid w:val="00F76089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A7780"/>
    <w:rsid w:val="000B1395"/>
    <w:rsid w:val="00226B8C"/>
    <w:rsid w:val="00437FD2"/>
    <w:rsid w:val="005E1D67"/>
    <w:rsid w:val="006A61A7"/>
    <w:rsid w:val="00884E09"/>
    <w:rsid w:val="00886848"/>
    <w:rsid w:val="00B4236B"/>
    <w:rsid w:val="00B80AAA"/>
    <w:rsid w:val="00D4352E"/>
    <w:rsid w:val="00D76C72"/>
    <w:rsid w:val="00E0731D"/>
    <w:rsid w:val="00F66163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3A91E759D459F4A95FAB848D875A487" ma:contentTypeVersion="0" ma:contentTypeDescription="" ma:contentTypeScope="" ma:versionID="989f840b968c47fba2e5c469ddb439dc">
  <xsd:schema xmlns:xsd="http://www.w3.org/2001/XMLSchema" xmlns:xs="http://www.w3.org/2001/XMLSchema" xmlns:p="http://schemas.microsoft.com/office/2006/metadata/properties" xmlns:ns2="f18553e4-0ef6-4dd1-9e08-53b2286d7b98" xmlns:ns3="406FD743-AFB4-4AC8-B2F3-7459BF30A96F" targetNamespace="http://schemas.microsoft.com/office/2006/metadata/properties" ma:root="true" ma:fieldsID="cd42f8373579abde278c4c2dfd048281" ns2:_="" ns3:_="">
    <xsd:import namespace="f18553e4-0ef6-4dd1-9e08-53b2286d7b98"/>
    <xsd:import namespace="406FD743-AFB4-4AC8-B2F3-7459BF30A96F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FD743-AFB4-4AC8-B2F3-7459BF30A96F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Gerüstarbeiten"/>
          <xsd:enumeration value="Dacharbeiten"/>
          <xsd:enumeration value="Sonnenschutzarbeiten"/>
          <xsd:enumeration value="Schlosserarbeiten"/>
          <xsd:enumeration value="Fassadenreinigung"/>
          <xsd:enumeration value="Elektroarbeiten"/>
          <xsd:enumeration value="PV-Anlage"/>
          <xsd:enumeration value="Fassadensanierung"/>
          <xsd:enumeration value="Sanierung Tiefgarage"/>
          <xsd:enumeration value="Lüftungsarbeit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406FD743-AFB4-4AC8-B2F3-7459BF30A96F">Fassadensanierung</Vgv_Thema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2.xml><?xml version="1.0" encoding="utf-8"?>
<ds:datastoreItem xmlns:ds="http://schemas.openxmlformats.org/officeDocument/2006/customXml" ds:itemID="{C16C29B1-E366-4D6D-81A3-F318E60A11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406FD743-AFB4-4AC8-B2F3-7459BF30A9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406FD743-AFB4-4AC8-B2F3-7459BF30A96F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338</Words>
  <Characters>2131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Lüftungsarbeiten</vt:lpstr>
    </vt:vector>
  </TitlesOfParts>
  <Company>Techniker Krankenkasse</Company>
  <LinksUpToDate>false</LinksUpToDate>
  <CharactersWithSpaces>2465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 München Lüftungsarbeiten</dc:title>
  <dc:subject>26-09396</dc:subject>
  <dc:creator>Techniker Krankenkasse</dc:creator>
  <cp:keywords>Bietergemeinschaftserklärung</cp:keywords>
  <dc:description>-keine Angabe einpflegen-</dc:description>
  <cp:lastModifiedBy>Behrens, Moritz</cp:lastModifiedBy>
  <cp:revision>16</cp:revision>
  <dcterms:created xsi:type="dcterms:W3CDTF">2024-08-05T12:30:00Z</dcterms:created>
  <dcterms:modified xsi:type="dcterms:W3CDTF">2026-10-23T06:22:00Z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0x010100E65520829C044D71A30CF51927CFE1190023A91E759D459F4A95FAB848D875A487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